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8" r:id="rId1"/>
    <p:sldMasterId id="2147483648" r:id="rId2"/>
  </p:sldMasterIdLst>
  <p:sldIdLst>
    <p:sldId id="267" r:id="rId3"/>
    <p:sldId id="258" r:id="rId4"/>
    <p:sldId id="257" r:id="rId5"/>
    <p:sldId id="259" r:id="rId6"/>
    <p:sldId id="263" r:id="rId7"/>
    <p:sldId id="265" r:id="rId8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2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434DA6-5AF4-47FB-8D28-BA336DED359D}" type="doc">
      <dgm:prSet loTypeId="urn:microsoft.com/office/officeart/2005/8/layout/defaul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417DEFA-2E63-4114-9935-1AE464EE20A0}">
      <dgm:prSet/>
      <dgm:spPr/>
      <dgm:t>
        <a:bodyPr/>
        <a:lstStyle/>
        <a:p>
          <a:r>
            <a:rPr lang="en-US" dirty="0"/>
            <a:t>USER</a:t>
          </a:r>
        </a:p>
      </dgm:t>
    </dgm:pt>
    <dgm:pt modelId="{E27EA15F-B144-43A7-B498-06456803AAEB}" type="parTrans" cxnId="{EE1975C6-7605-407B-AAA8-E2BA7223076E}">
      <dgm:prSet/>
      <dgm:spPr/>
      <dgm:t>
        <a:bodyPr/>
        <a:lstStyle/>
        <a:p>
          <a:endParaRPr lang="en-US"/>
        </a:p>
      </dgm:t>
    </dgm:pt>
    <dgm:pt modelId="{3F0117A3-9FA5-4DA3-9BBA-1E05DF8CD373}" type="sibTrans" cxnId="{EE1975C6-7605-407B-AAA8-E2BA7223076E}">
      <dgm:prSet/>
      <dgm:spPr/>
      <dgm:t>
        <a:bodyPr/>
        <a:lstStyle/>
        <a:p>
          <a:endParaRPr lang="en-US"/>
        </a:p>
      </dgm:t>
    </dgm:pt>
    <dgm:pt modelId="{CCF81D78-19FB-438C-9AA6-D4144ECEEE03}">
      <dgm:prSet/>
      <dgm:spPr/>
      <dgm:t>
        <a:bodyPr/>
        <a:lstStyle/>
        <a:p>
          <a:r>
            <a:rPr lang="en-US" dirty="0"/>
            <a:t>PASS</a:t>
          </a:r>
        </a:p>
      </dgm:t>
    </dgm:pt>
    <dgm:pt modelId="{E40804EA-870F-4EB5-8509-BE356BE75D89}" type="parTrans" cxnId="{CA4C5011-52CF-4E9B-9280-B24C8570CB19}">
      <dgm:prSet/>
      <dgm:spPr/>
      <dgm:t>
        <a:bodyPr/>
        <a:lstStyle/>
        <a:p>
          <a:endParaRPr lang="en-US"/>
        </a:p>
      </dgm:t>
    </dgm:pt>
    <dgm:pt modelId="{727626C0-58BF-4E41-BCE4-8C48979D6421}" type="sibTrans" cxnId="{CA4C5011-52CF-4E9B-9280-B24C8570CB19}">
      <dgm:prSet/>
      <dgm:spPr/>
      <dgm:t>
        <a:bodyPr/>
        <a:lstStyle/>
        <a:p>
          <a:endParaRPr lang="en-US"/>
        </a:p>
      </dgm:t>
    </dgm:pt>
    <dgm:pt modelId="{EF6B67B3-5664-47FB-9580-40DB96FDE4EF}">
      <dgm:prSet/>
      <dgm:spPr/>
      <dgm:t>
        <a:bodyPr/>
        <a:lstStyle/>
        <a:p>
          <a:r>
            <a:rPr lang="en-US" dirty="0"/>
            <a:t>STAT</a:t>
          </a:r>
        </a:p>
      </dgm:t>
    </dgm:pt>
    <dgm:pt modelId="{9EEBF2C2-0D51-4778-8FA0-0C552CA94342}" type="parTrans" cxnId="{EFFFFD1B-6714-4BEB-BF5A-951909316DAA}">
      <dgm:prSet/>
      <dgm:spPr/>
      <dgm:t>
        <a:bodyPr/>
        <a:lstStyle/>
        <a:p>
          <a:endParaRPr lang="en-US"/>
        </a:p>
      </dgm:t>
    </dgm:pt>
    <dgm:pt modelId="{DCF335DE-B478-45A1-A9F3-A63E23796FED}" type="sibTrans" cxnId="{EFFFFD1B-6714-4BEB-BF5A-951909316DAA}">
      <dgm:prSet/>
      <dgm:spPr/>
      <dgm:t>
        <a:bodyPr/>
        <a:lstStyle/>
        <a:p>
          <a:endParaRPr lang="en-US"/>
        </a:p>
      </dgm:t>
    </dgm:pt>
    <dgm:pt modelId="{B99D2754-1EBA-4C79-9097-3F318E0D2C01}">
      <dgm:prSet/>
      <dgm:spPr/>
      <dgm:t>
        <a:bodyPr/>
        <a:lstStyle/>
        <a:p>
          <a:r>
            <a:rPr lang="en-US" dirty="0"/>
            <a:t>LIST</a:t>
          </a:r>
        </a:p>
      </dgm:t>
    </dgm:pt>
    <dgm:pt modelId="{B2A90A29-2B76-4B0F-BDFC-8917284E7A45}" type="parTrans" cxnId="{1086390B-763D-4B5C-8AC9-0AF3272F3F15}">
      <dgm:prSet/>
      <dgm:spPr/>
      <dgm:t>
        <a:bodyPr/>
        <a:lstStyle/>
        <a:p>
          <a:endParaRPr lang="en-US"/>
        </a:p>
      </dgm:t>
    </dgm:pt>
    <dgm:pt modelId="{310DDD3B-E79E-4193-A6F3-FF6336C41D94}" type="sibTrans" cxnId="{1086390B-763D-4B5C-8AC9-0AF3272F3F15}">
      <dgm:prSet/>
      <dgm:spPr/>
      <dgm:t>
        <a:bodyPr/>
        <a:lstStyle/>
        <a:p>
          <a:endParaRPr lang="en-US"/>
        </a:p>
      </dgm:t>
    </dgm:pt>
    <dgm:pt modelId="{D38B4AB6-C8F6-4938-A96A-6D1243D5C625}">
      <dgm:prSet/>
      <dgm:spPr/>
      <dgm:t>
        <a:bodyPr/>
        <a:lstStyle/>
        <a:p>
          <a:r>
            <a:rPr lang="en-US" dirty="0"/>
            <a:t>RETR</a:t>
          </a:r>
        </a:p>
      </dgm:t>
    </dgm:pt>
    <dgm:pt modelId="{A2A0FAA6-E225-4949-AB2B-29A7FCA31AB4}" type="parTrans" cxnId="{67362C34-726E-4A5C-B6F3-73A0772B38B3}">
      <dgm:prSet/>
      <dgm:spPr/>
      <dgm:t>
        <a:bodyPr/>
        <a:lstStyle/>
        <a:p>
          <a:endParaRPr lang="en-US"/>
        </a:p>
      </dgm:t>
    </dgm:pt>
    <dgm:pt modelId="{0A308228-E269-41C2-9F90-A6717DCDA97A}" type="sibTrans" cxnId="{67362C34-726E-4A5C-B6F3-73A0772B38B3}">
      <dgm:prSet/>
      <dgm:spPr/>
      <dgm:t>
        <a:bodyPr/>
        <a:lstStyle/>
        <a:p>
          <a:endParaRPr lang="en-US"/>
        </a:p>
      </dgm:t>
    </dgm:pt>
    <dgm:pt modelId="{2A51A1B3-F43B-4449-BA32-A35E324135E7}">
      <dgm:prSet/>
      <dgm:spPr/>
      <dgm:t>
        <a:bodyPr/>
        <a:lstStyle/>
        <a:p>
          <a:r>
            <a:rPr lang="en-US" dirty="0"/>
            <a:t>QUIT</a:t>
          </a:r>
        </a:p>
      </dgm:t>
    </dgm:pt>
    <dgm:pt modelId="{63089033-76EC-44E1-9250-D3458D950D84}" type="parTrans" cxnId="{C31BEA61-092C-48C3-B027-D963965DCEAD}">
      <dgm:prSet/>
      <dgm:spPr/>
      <dgm:t>
        <a:bodyPr/>
        <a:lstStyle/>
        <a:p>
          <a:endParaRPr lang="el-GR"/>
        </a:p>
      </dgm:t>
    </dgm:pt>
    <dgm:pt modelId="{8202BC27-20B9-48D8-8771-2824C6790092}" type="sibTrans" cxnId="{C31BEA61-092C-48C3-B027-D963965DCEAD}">
      <dgm:prSet/>
      <dgm:spPr/>
      <dgm:t>
        <a:bodyPr/>
        <a:lstStyle/>
        <a:p>
          <a:endParaRPr lang="el-GR"/>
        </a:p>
      </dgm:t>
    </dgm:pt>
    <dgm:pt modelId="{868E72EA-1B80-4172-B452-D083C37461F4}">
      <dgm:prSet/>
      <dgm:spPr/>
      <dgm:t>
        <a:bodyPr/>
        <a:lstStyle/>
        <a:p>
          <a:r>
            <a:rPr lang="en-US" dirty="0"/>
            <a:t>STAT</a:t>
          </a:r>
        </a:p>
      </dgm:t>
    </dgm:pt>
    <dgm:pt modelId="{F462355D-C08B-43C5-9B31-425288C71EA1}" type="parTrans" cxnId="{C1F0992E-41E4-4884-B68B-8AD2EC7260BE}">
      <dgm:prSet/>
      <dgm:spPr/>
      <dgm:t>
        <a:bodyPr/>
        <a:lstStyle/>
        <a:p>
          <a:endParaRPr lang="el-GR"/>
        </a:p>
      </dgm:t>
    </dgm:pt>
    <dgm:pt modelId="{2BF1BC8D-B410-46DA-9DD8-44DB2213BC1A}" type="sibTrans" cxnId="{C1F0992E-41E4-4884-B68B-8AD2EC7260BE}">
      <dgm:prSet/>
      <dgm:spPr/>
      <dgm:t>
        <a:bodyPr/>
        <a:lstStyle/>
        <a:p>
          <a:endParaRPr lang="el-GR"/>
        </a:p>
      </dgm:t>
    </dgm:pt>
    <dgm:pt modelId="{F9F19AB4-AAFD-43AD-ADE1-5AB923B15D36}" type="pres">
      <dgm:prSet presAssocID="{2E434DA6-5AF4-47FB-8D28-BA336DED359D}" presName="diagram" presStyleCnt="0">
        <dgm:presLayoutVars>
          <dgm:dir/>
          <dgm:resizeHandles val="exact"/>
        </dgm:presLayoutVars>
      </dgm:prSet>
      <dgm:spPr/>
    </dgm:pt>
    <dgm:pt modelId="{BA9B60F9-7737-41BD-A91C-805CB70BAC0A}" type="pres">
      <dgm:prSet presAssocID="{F417DEFA-2E63-4114-9935-1AE464EE20A0}" presName="node" presStyleLbl="node1" presStyleIdx="0" presStyleCnt="7">
        <dgm:presLayoutVars>
          <dgm:bulletEnabled val="1"/>
        </dgm:presLayoutVars>
      </dgm:prSet>
      <dgm:spPr/>
    </dgm:pt>
    <dgm:pt modelId="{EF5FDBD8-8496-4A79-8DA9-00C200EE4A47}" type="pres">
      <dgm:prSet presAssocID="{3F0117A3-9FA5-4DA3-9BBA-1E05DF8CD373}" presName="sibTrans" presStyleCnt="0"/>
      <dgm:spPr/>
    </dgm:pt>
    <dgm:pt modelId="{0BB16450-D1EF-4179-B066-C3A15FF69A74}" type="pres">
      <dgm:prSet presAssocID="{CCF81D78-19FB-438C-9AA6-D4144ECEEE03}" presName="node" presStyleLbl="node1" presStyleIdx="1" presStyleCnt="7">
        <dgm:presLayoutVars>
          <dgm:bulletEnabled val="1"/>
        </dgm:presLayoutVars>
      </dgm:prSet>
      <dgm:spPr/>
    </dgm:pt>
    <dgm:pt modelId="{130E860A-91C1-4969-8BEF-74ABBA8D1B70}" type="pres">
      <dgm:prSet presAssocID="{727626C0-58BF-4E41-BCE4-8C48979D6421}" presName="sibTrans" presStyleCnt="0"/>
      <dgm:spPr/>
    </dgm:pt>
    <dgm:pt modelId="{0FBFCB26-F6D8-403E-947D-D3BEE41182C3}" type="pres">
      <dgm:prSet presAssocID="{EF6B67B3-5664-47FB-9580-40DB96FDE4EF}" presName="node" presStyleLbl="node1" presStyleIdx="2" presStyleCnt="7">
        <dgm:presLayoutVars>
          <dgm:bulletEnabled val="1"/>
        </dgm:presLayoutVars>
      </dgm:prSet>
      <dgm:spPr/>
    </dgm:pt>
    <dgm:pt modelId="{FDF3CE53-6546-492B-B837-C1470CFF1B53}" type="pres">
      <dgm:prSet presAssocID="{DCF335DE-B478-45A1-A9F3-A63E23796FED}" presName="sibTrans" presStyleCnt="0"/>
      <dgm:spPr/>
    </dgm:pt>
    <dgm:pt modelId="{76DAB891-2BED-46CD-85DA-E12188FF8715}" type="pres">
      <dgm:prSet presAssocID="{868E72EA-1B80-4172-B452-D083C37461F4}" presName="node" presStyleLbl="node1" presStyleIdx="3" presStyleCnt="7">
        <dgm:presLayoutVars>
          <dgm:bulletEnabled val="1"/>
        </dgm:presLayoutVars>
      </dgm:prSet>
      <dgm:spPr/>
    </dgm:pt>
    <dgm:pt modelId="{684552DA-B6A9-4635-A2F5-E8A5186427B5}" type="pres">
      <dgm:prSet presAssocID="{2BF1BC8D-B410-46DA-9DD8-44DB2213BC1A}" presName="sibTrans" presStyleCnt="0"/>
      <dgm:spPr/>
    </dgm:pt>
    <dgm:pt modelId="{1056FE96-8782-4041-8FC8-20B9D3149758}" type="pres">
      <dgm:prSet presAssocID="{B99D2754-1EBA-4C79-9097-3F318E0D2C01}" presName="node" presStyleLbl="node1" presStyleIdx="4" presStyleCnt="7" custLinFactNeighborX="-526" custLinFactNeighborY="33">
        <dgm:presLayoutVars>
          <dgm:bulletEnabled val="1"/>
        </dgm:presLayoutVars>
      </dgm:prSet>
      <dgm:spPr/>
    </dgm:pt>
    <dgm:pt modelId="{D0C0C066-8FEC-434A-AF1B-E933227BCBC8}" type="pres">
      <dgm:prSet presAssocID="{310DDD3B-E79E-4193-A6F3-FF6336C41D94}" presName="sibTrans" presStyleCnt="0"/>
      <dgm:spPr/>
    </dgm:pt>
    <dgm:pt modelId="{46B3F93B-A019-4AFF-B8E1-02B9028819EF}" type="pres">
      <dgm:prSet presAssocID="{D38B4AB6-C8F6-4938-A96A-6D1243D5C625}" presName="node" presStyleLbl="node1" presStyleIdx="5" presStyleCnt="7" custLinFactNeighborX="1261" custLinFactNeighborY="-159">
        <dgm:presLayoutVars>
          <dgm:bulletEnabled val="1"/>
        </dgm:presLayoutVars>
      </dgm:prSet>
      <dgm:spPr/>
    </dgm:pt>
    <dgm:pt modelId="{1844D7B7-7BE2-42C1-B81D-F6400FC547C9}" type="pres">
      <dgm:prSet presAssocID="{0A308228-E269-41C2-9F90-A6717DCDA97A}" presName="sibTrans" presStyleCnt="0"/>
      <dgm:spPr/>
    </dgm:pt>
    <dgm:pt modelId="{E7B191D4-4B5B-4CBB-AE41-17F20C327BCF}" type="pres">
      <dgm:prSet presAssocID="{2A51A1B3-F43B-4449-BA32-A35E324135E7}" presName="node" presStyleLbl="node1" presStyleIdx="6" presStyleCnt="7" custLinFactNeighborX="-219" custLinFactNeighborY="-698">
        <dgm:presLayoutVars>
          <dgm:bulletEnabled val="1"/>
        </dgm:presLayoutVars>
      </dgm:prSet>
      <dgm:spPr/>
    </dgm:pt>
  </dgm:ptLst>
  <dgm:cxnLst>
    <dgm:cxn modelId="{1086390B-763D-4B5C-8AC9-0AF3272F3F15}" srcId="{2E434DA6-5AF4-47FB-8D28-BA336DED359D}" destId="{B99D2754-1EBA-4C79-9097-3F318E0D2C01}" srcOrd="4" destOrd="0" parTransId="{B2A90A29-2B76-4B0F-BDFC-8917284E7A45}" sibTransId="{310DDD3B-E79E-4193-A6F3-FF6336C41D94}"/>
    <dgm:cxn modelId="{EAAA840D-12BE-437D-9311-CB1DEE6D68CC}" type="presOf" srcId="{EF6B67B3-5664-47FB-9580-40DB96FDE4EF}" destId="{0FBFCB26-F6D8-403E-947D-D3BEE41182C3}" srcOrd="0" destOrd="0" presId="urn:microsoft.com/office/officeart/2005/8/layout/default"/>
    <dgm:cxn modelId="{CA4C5011-52CF-4E9B-9280-B24C8570CB19}" srcId="{2E434DA6-5AF4-47FB-8D28-BA336DED359D}" destId="{CCF81D78-19FB-438C-9AA6-D4144ECEEE03}" srcOrd="1" destOrd="0" parTransId="{E40804EA-870F-4EB5-8509-BE356BE75D89}" sibTransId="{727626C0-58BF-4E41-BCE4-8C48979D6421}"/>
    <dgm:cxn modelId="{EFFFFD1B-6714-4BEB-BF5A-951909316DAA}" srcId="{2E434DA6-5AF4-47FB-8D28-BA336DED359D}" destId="{EF6B67B3-5664-47FB-9580-40DB96FDE4EF}" srcOrd="2" destOrd="0" parTransId="{9EEBF2C2-0D51-4778-8FA0-0C552CA94342}" sibTransId="{DCF335DE-B478-45A1-A9F3-A63E23796FED}"/>
    <dgm:cxn modelId="{CCA46F1F-025F-47DF-84C5-1BB95892D922}" type="presOf" srcId="{D38B4AB6-C8F6-4938-A96A-6D1243D5C625}" destId="{46B3F93B-A019-4AFF-B8E1-02B9028819EF}" srcOrd="0" destOrd="0" presId="urn:microsoft.com/office/officeart/2005/8/layout/default"/>
    <dgm:cxn modelId="{C1F0992E-41E4-4884-B68B-8AD2EC7260BE}" srcId="{2E434DA6-5AF4-47FB-8D28-BA336DED359D}" destId="{868E72EA-1B80-4172-B452-D083C37461F4}" srcOrd="3" destOrd="0" parTransId="{F462355D-C08B-43C5-9B31-425288C71EA1}" sibTransId="{2BF1BC8D-B410-46DA-9DD8-44DB2213BC1A}"/>
    <dgm:cxn modelId="{67362C34-726E-4A5C-B6F3-73A0772B38B3}" srcId="{2E434DA6-5AF4-47FB-8D28-BA336DED359D}" destId="{D38B4AB6-C8F6-4938-A96A-6D1243D5C625}" srcOrd="5" destOrd="0" parTransId="{A2A0FAA6-E225-4949-AB2B-29A7FCA31AB4}" sibTransId="{0A308228-E269-41C2-9F90-A6717DCDA97A}"/>
    <dgm:cxn modelId="{C31BEA61-092C-48C3-B027-D963965DCEAD}" srcId="{2E434DA6-5AF4-47FB-8D28-BA336DED359D}" destId="{2A51A1B3-F43B-4449-BA32-A35E324135E7}" srcOrd="6" destOrd="0" parTransId="{63089033-76EC-44E1-9250-D3458D950D84}" sibTransId="{8202BC27-20B9-48D8-8771-2824C6790092}"/>
    <dgm:cxn modelId="{4DE4A26A-6AC5-4E84-B894-05F8628291B1}" type="presOf" srcId="{CCF81D78-19FB-438C-9AA6-D4144ECEEE03}" destId="{0BB16450-D1EF-4179-B066-C3A15FF69A74}" srcOrd="0" destOrd="0" presId="urn:microsoft.com/office/officeart/2005/8/layout/default"/>
    <dgm:cxn modelId="{9B1BE56B-9571-464C-BDBC-DBF01977CA76}" type="presOf" srcId="{868E72EA-1B80-4172-B452-D083C37461F4}" destId="{76DAB891-2BED-46CD-85DA-E12188FF8715}" srcOrd="0" destOrd="0" presId="urn:microsoft.com/office/officeart/2005/8/layout/default"/>
    <dgm:cxn modelId="{9F0FCF57-B44B-4A7A-A076-DBA8D780506B}" type="presOf" srcId="{2E434DA6-5AF4-47FB-8D28-BA336DED359D}" destId="{F9F19AB4-AAFD-43AD-ADE1-5AB923B15D36}" srcOrd="0" destOrd="0" presId="urn:microsoft.com/office/officeart/2005/8/layout/default"/>
    <dgm:cxn modelId="{E1A6AC8F-70D2-477C-A45E-1F2DD7E2952F}" type="presOf" srcId="{2A51A1B3-F43B-4449-BA32-A35E324135E7}" destId="{E7B191D4-4B5B-4CBB-AE41-17F20C327BCF}" srcOrd="0" destOrd="0" presId="urn:microsoft.com/office/officeart/2005/8/layout/default"/>
    <dgm:cxn modelId="{CA5D9C9B-03C4-4759-A3FD-8D0C5441B143}" type="presOf" srcId="{F417DEFA-2E63-4114-9935-1AE464EE20A0}" destId="{BA9B60F9-7737-41BD-A91C-805CB70BAC0A}" srcOrd="0" destOrd="0" presId="urn:microsoft.com/office/officeart/2005/8/layout/default"/>
    <dgm:cxn modelId="{3124809C-BE57-4118-A9BA-D78BC978EFB0}" type="presOf" srcId="{B99D2754-1EBA-4C79-9097-3F318E0D2C01}" destId="{1056FE96-8782-4041-8FC8-20B9D3149758}" srcOrd="0" destOrd="0" presId="urn:microsoft.com/office/officeart/2005/8/layout/default"/>
    <dgm:cxn modelId="{EE1975C6-7605-407B-AAA8-E2BA7223076E}" srcId="{2E434DA6-5AF4-47FB-8D28-BA336DED359D}" destId="{F417DEFA-2E63-4114-9935-1AE464EE20A0}" srcOrd="0" destOrd="0" parTransId="{E27EA15F-B144-43A7-B498-06456803AAEB}" sibTransId="{3F0117A3-9FA5-4DA3-9BBA-1E05DF8CD373}"/>
    <dgm:cxn modelId="{184290FB-2736-4156-9235-CEB5BC5F1C17}" type="presParOf" srcId="{F9F19AB4-AAFD-43AD-ADE1-5AB923B15D36}" destId="{BA9B60F9-7737-41BD-A91C-805CB70BAC0A}" srcOrd="0" destOrd="0" presId="urn:microsoft.com/office/officeart/2005/8/layout/default"/>
    <dgm:cxn modelId="{E4F63BFE-4AC4-4DB0-87DB-5D7476783420}" type="presParOf" srcId="{F9F19AB4-AAFD-43AD-ADE1-5AB923B15D36}" destId="{EF5FDBD8-8496-4A79-8DA9-00C200EE4A47}" srcOrd="1" destOrd="0" presId="urn:microsoft.com/office/officeart/2005/8/layout/default"/>
    <dgm:cxn modelId="{466ECFDD-362B-4D9D-B59E-95665D6D1E3D}" type="presParOf" srcId="{F9F19AB4-AAFD-43AD-ADE1-5AB923B15D36}" destId="{0BB16450-D1EF-4179-B066-C3A15FF69A74}" srcOrd="2" destOrd="0" presId="urn:microsoft.com/office/officeart/2005/8/layout/default"/>
    <dgm:cxn modelId="{89989581-A227-40B4-ACFE-3A141EFA80A5}" type="presParOf" srcId="{F9F19AB4-AAFD-43AD-ADE1-5AB923B15D36}" destId="{130E860A-91C1-4969-8BEF-74ABBA8D1B70}" srcOrd="3" destOrd="0" presId="urn:microsoft.com/office/officeart/2005/8/layout/default"/>
    <dgm:cxn modelId="{ACA0CCFA-4439-4BA2-B1E9-5C2E6FC0DDE8}" type="presParOf" srcId="{F9F19AB4-AAFD-43AD-ADE1-5AB923B15D36}" destId="{0FBFCB26-F6D8-403E-947D-D3BEE41182C3}" srcOrd="4" destOrd="0" presId="urn:microsoft.com/office/officeart/2005/8/layout/default"/>
    <dgm:cxn modelId="{5D7AA436-98D3-4337-8CF9-FFD4AB58404E}" type="presParOf" srcId="{F9F19AB4-AAFD-43AD-ADE1-5AB923B15D36}" destId="{FDF3CE53-6546-492B-B837-C1470CFF1B53}" srcOrd="5" destOrd="0" presId="urn:microsoft.com/office/officeart/2005/8/layout/default"/>
    <dgm:cxn modelId="{61C30F75-0A53-4FE5-B803-EA35ACABB9E9}" type="presParOf" srcId="{F9F19AB4-AAFD-43AD-ADE1-5AB923B15D36}" destId="{76DAB891-2BED-46CD-85DA-E12188FF8715}" srcOrd="6" destOrd="0" presId="urn:microsoft.com/office/officeart/2005/8/layout/default"/>
    <dgm:cxn modelId="{D9D483EB-C048-4907-9B49-8A773450B368}" type="presParOf" srcId="{F9F19AB4-AAFD-43AD-ADE1-5AB923B15D36}" destId="{684552DA-B6A9-4635-A2F5-E8A5186427B5}" srcOrd="7" destOrd="0" presId="urn:microsoft.com/office/officeart/2005/8/layout/default"/>
    <dgm:cxn modelId="{E82701F3-FF4C-486E-B227-6B8468F8011F}" type="presParOf" srcId="{F9F19AB4-AAFD-43AD-ADE1-5AB923B15D36}" destId="{1056FE96-8782-4041-8FC8-20B9D3149758}" srcOrd="8" destOrd="0" presId="urn:microsoft.com/office/officeart/2005/8/layout/default"/>
    <dgm:cxn modelId="{788782BF-870D-41D5-979F-1A9218CAAAF3}" type="presParOf" srcId="{F9F19AB4-AAFD-43AD-ADE1-5AB923B15D36}" destId="{D0C0C066-8FEC-434A-AF1B-E933227BCBC8}" srcOrd="9" destOrd="0" presId="urn:microsoft.com/office/officeart/2005/8/layout/default"/>
    <dgm:cxn modelId="{A7338415-5FBF-4116-B1F6-AE5373B7F853}" type="presParOf" srcId="{F9F19AB4-AAFD-43AD-ADE1-5AB923B15D36}" destId="{46B3F93B-A019-4AFF-B8E1-02B9028819EF}" srcOrd="10" destOrd="0" presId="urn:microsoft.com/office/officeart/2005/8/layout/default"/>
    <dgm:cxn modelId="{282F8EE6-8990-4501-A486-CE00DE422B22}" type="presParOf" srcId="{F9F19AB4-AAFD-43AD-ADE1-5AB923B15D36}" destId="{1844D7B7-7BE2-42C1-B81D-F6400FC547C9}" srcOrd="11" destOrd="0" presId="urn:microsoft.com/office/officeart/2005/8/layout/default"/>
    <dgm:cxn modelId="{372FB58F-B0BF-423A-B358-C01A2257EDD2}" type="presParOf" srcId="{F9F19AB4-AAFD-43AD-ADE1-5AB923B15D36}" destId="{E7B191D4-4B5B-4CBB-AE41-17F20C327BCF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BAAC1C-0840-46E6-9790-FEFC75D14AB0}" type="doc">
      <dgm:prSet loTypeId="urn:microsoft.com/office/officeart/2005/8/layout/default" loCatId="list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2E7CC88-3170-41C0-BB6A-E8B5C28F7E28}">
      <dgm:prSet/>
      <dgm:spPr/>
      <dgm:t>
        <a:bodyPr/>
        <a:lstStyle/>
        <a:p>
          <a:r>
            <a:rPr lang="en-US" dirty="0"/>
            <a:t>MAKE</a:t>
          </a:r>
        </a:p>
      </dgm:t>
    </dgm:pt>
    <dgm:pt modelId="{EAD10E0C-487A-45AB-BF04-EFED5DABAD6C}" type="parTrans" cxnId="{B94907CC-008C-43A4-A494-E93C7DC0A127}">
      <dgm:prSet/>
      <dgm:spPr/>
      <dgm:t>
        <a:bodyPr/>
        <a:lstStyle/>
        <a:p>
          <a:endParaRPr lang="en-US"/>
        </a:p>
      </dgm:t>
    </dgm:pt>
    <dgm:pt modelId="{D1E548D4-5EBA-4003-A5B1-0DEB71E0E568}" type="sibTrans" cxnId="{B94907CC-008C-43A4-A494-E93C7DC0A127}">
      <dgm:prSet/>
      <dgm:spPr/>
      <dgm:t>
        <a:bodyPr/>
        <a:lstStyle/>
        <a:p>
          <a:endParaRPr lang="en-US"/>
        </a:p>
      </dgm:t>
    </dgm:pt>
    <dgm:pt modelId="{13D8D04F-BDC7-4D2F-8B0E-5B217EF7A2C9}">
      <dgm:prSet/>
      <dgm:spPr/>
      <dgm:t>
        <a:bodyPr/>
        <a:lstStyle/>
        <a:p>
          <a:r>
            <a:rPr lang="en-US" dirty="0"/>
            <a:t>SEND</a:t>
          </a:r>
        </a:p>
      </dgm:t>
    </dgm:pt>
    <dgm:pt modelId="{9AD4C194-A3A6-41D5-AE5D-BC1656861ECC}" type="parTrans" cxnId="{B7C9D2D3-1C5C-4771-98B4-D5BEADE2C002}">
      <dgm:prSet/>
      <dgm:spPr/>
      <dgm:t>
        <a:bodyPr/>
        <a:lstStyle/>
        <a:p>
          <a:endParaRPr lang="en-US"/>
        </a:p>
      </dgm:t>
    </dgm:pt>
    <dgm:pt modelId="{85F6E5E7-6E7C-4476-AB1C-E91EBF5817CB}" type="sibTrans" cxnId="{B7C9D2D3-1C5C-4771-98B4-D5BEADE2C002}">
      <dgm:prSet/>
      <dgm:spPr/>
      <dgm:t>
        <a:bodyPr/>
        <a:lstStyle/>
        <a:p>
          <a:endParaRPr lang="en-US"/>
        </a:p>
      </dgm:t>
    </dgm:pt>
    <dgm:pt modelId="{9DE2E0AF-2986-46DE-9A62-776C9AB3891C}">
      <dgm:prSet/>
      <dgm:spPr/>
      <dgm:t>
        <a:bodyPr/>
        <a:lstStyle/>
        <a:p>
          <a:r>
            <a:rPr lang="en-US" dirty="0"/>
            <a:t>RSET</a:t>
          </a:r>
        </a:p>
      </dgm:t>
    </dgm:pt>
    <dgm:pt modelId="{FF1BDCB5-6E05-4632-89A4-C339CE710D34}" type="parTrans" cxnId="{53EA91C1-1C8A-4F01-A18F-C770FBACC9A5}">
      <dgm:prSet/>
      <dgm:spPr/>
      <dgm:t>
        <a:bodyPr/>
        <a:lstStyle/>
        <a:p>
          <a:endParaRPr lang="en-US"/>
        </a:p>
      </dgm:t>
    </dgm:pt>
    <dgm:pt modelId="{40DED763-A519-4402-BD59-0FA9936B72CD}" type="sibTrans" cxnId="{53EA91C1-1C8A-4F01-A18F-C770FBACC9A5}">
      <dgm:prSet/>
      <dgm:spPr/>
      <dgm:t>
        <a:bodyPr/>
        <a:lstStyle/>
        <a:p>
          <a:endParaRPr lang="en-US"/>
        </a:p>
      </dgm:t>
    </dgm:pt>
    <dgm:pt modelId="{B8E761A8-587D-4C06-B356-FF4DD0EEBADD}">
      <dgm:prSet/>
      <dgm:spPr/>
      <dgm:t>
        <a:bodyPr/>
        <a:lstStyle/>
        <a:p>
          <a:r>
            <a:rPr lang="en-US" dirty="0"/>
            <a:t>NOOP</a:t>
          </a:r>
        </a:p>
      </dgm:t>
    </dgm:pt>
    <dgm:pt modelId="{676F3019-42B7-4CEF-8BCA-8C2A75AE6A9C}" type="parTrans" cxnId="{876FF0A0-BD41-47D1-A3E0-087CB81A39F2}">
      <dgm:prSet/>
      <dgm:spPr/>
      <dgm:t>
        <a:bodyPr/>
        <a:lstStyle/>
        <a:p>
          <a:endParaRPr lang="en-US"/>
        </a:p>
      </dgm:t>
    </dgm:pt>
    <dgm:pt modelId="{8C6DA767-CF9A-4E9E-89A1-111ADD051E4F}" type="sibTrans" cxnId="{876FF0A0-BD41-47D1-A3E0-087CB81A39F2}">
      <dgm:prSet/>
      <dgm:spPr/>
      <dgm:t>
        <a:bodyPr/>
        <a:lstStyle/>
        <a:p>
          <a:endParaRPr lang="en-US"/>
        </a:p>
      </dgm:t>
    </dgm:pt>
    <dgm:pt modelId="{04F7459E-B852-40E4-99BE-23C875FDE2F5}" type="pres">
      <dgm:prSet presAssocID="{98BAAC1C-0840-46E6-9790-FEFC75D14AB0}" presName="diagram" presStyleCnt="0">
        <dgm:presLayoutVars>
          <dgm:dir/>
          <dgm:resizeHandles val="exact"/>
        </dgm:presLayoutVars>
      </dgm:prSet>
      <dgm:spPr/>
    </dgm:pt>
    <dgm:pt modelId="{BD3FF0BF-89D3-4014-ACBF-17D7255B02B3}" type="pres">
      <dgm:prSet presAssocID="{D2E7CC88-3170-41C0-BB6A-E8B5C28F7E28}" presName="node" presStyleLbl="node1" presStyleIdx="0" presStyleCnt="4">
        <dgm:presLayoutVars>
          <dgm:bulletEnabled val="1"/>
        </dgm:presLayoutVars>
      </dgm:prSet>
      <dgm:spPr/>
    </dgm:pt>
    <dgm:pt modelId="{446C091A-4617-4346-BA87-74A2B28A18C7}" type="pres">
      <dgm:prSet presAssocID="{D1E548D4-5EBA-4003-A5B1-0DEB71E0E568}" presName="sibTrans" presStyleCnt="0"/>
      <dgm:spPr/>
    </dgm:pt>
    <dgm:pt modelId="{D7A334A2-C124-4852-9E53-5F16DB7432D5}" type="pres">
      <dgm:prSet presAssocID="{13D8D04F-BDC7-4D2F-8B0E-5B217EF7A2C9}" presName="node" presStyleLbl="node1" presStyleIdx="1" presStyleCnt="4">
        <dgm:presLayoutVars>
          <dgm:bulletEnabled val="1"/>
        </dgm:presLayoutVars>
      </dgm:prSet>
      <dgm:spPr/>
    </dgm:pt>
    <dgm:pt modelId="{EA618AFF-6ECB-470B-A5C9-ABA79B83DDA6}" type="pres">
      <dgm:prSet presAssocID="{85F6E5E7-6E7C-4476-AB1C-E91EBF5817CB}" presName="sibTrans" presStyleCnt="0"/>
      <dgm:spPr/>
    </dgm:pt>
    <dgm:pt modelId="{044937EE-88AD-46F7-B1F5-7A90EE4F7165}" type="pres">
      <dgm:prSet presAssocID="{9DE2E0AF-2986-46DE-9A62-776C9AB3891C}" presName="node" presStyleLbl="node1" presStyleIdx="2" presStyleCnt="4">
        <dgm:presLayoutVars>
          <dgm:bulletEnabled val="1"/>
        </dgm:presLayoutVars>
      </dgm:prSet>
      <dgm:spPr/>
    </dgm:pt>
    <dgm:pt modelId="{E6119582-52AE-4AF6-BC93-A15B6D9932D2}" type="pres">
      <dgm:prSet presAssocID="{40DED763-A519-4402-BD59-0FA9936B72CD}" presName="sibTrans" presStyleCnt="0"/>
      <dgm:spPr/>
    </dgm:pt>
    <dgm:pt modelId="{FB91FA85-61BE-4321-887E-05189A863886}" type="pres">
      <dgm:prSet presAssocID="{B8E761A8-587D-4C06-B356-FF4DD0EEBADD}" presName="node" presStyleLbl="node1" presStyleIdx="3" presStyleCnt="4">
        <dgm:presLayoutVars>
          <dgm:bulletEnabled val="1"/>
        </dgm:presLayoutVars>
      </dgm:prSet>
      <dgm:spPr/>
    </dgm:pt>
  </dgm:ptLst>
  <dgm:cxnLst>
    <dgm:cxn modelId="{72164809-9A79-4FFB-B8B4-DC61AB6D49FC}" type="presOf" srcId="{9DE2E0AF-2986-46DE-9A62-776C9AB3891C}" destId="{044937EE-88AD-46F7-B1F5-7A90EE4F7165}" srcOrd="0" destOrd="0" presId="urn:microsoft.com/office/officeart/2005/8/layout/default"/>
    <dgm:cxn modelId="{12F6242D-B5A9-438B-9581-533EE1573826}" type="presOf" srcId="{98BAAC1C-0840-46E6-9790-FEFC75D14AB0}" destId="{04F7459E-B852-40E4-99BE-23C875FDE2F5}" srcOrd="0" destOrd="0" presId="urn:microsoft.com/office/officeart/2005/8/layout/default"/>
    <dgm:cxn modelId="{4D46CF94-6A7B-4F79-91E3-689C0A454BB0}" type="presOf" srcId="{13D8D04F-BDC7-4D2F-8B0E-5B217EF7A2C9}" destId="{D7A334A2-C124-4852-9E53-5F16DB7432D5}" srcOrd="0" destOrd="0" presId="urn:microsoft.com/office/officeart/2005/8/layout/default"/>
    <dgm:cxn modelId="{876FF0A0-BD41-47D1-A3E0-087CB81A39F2}" srcId="{98BAAC1C-0840-46E6-9790-FEFC75D14AB0}" destId="{B8E761A8-587D-4C06-B356-FF4DD0EEBADD}" srcOrd="3" destOrd="0" parTransId="{676F3019-42B7-4CEF-8BCA-8C2A75AE6A9C}" sibTransId="{8C6DA767-CF9A-4E9E-89A1-111ADD051E4F}"/>
    <dgm:cxn modelId="{53EA91C1-1C8A-4F01-A18F-C770FBACC9A5}" srcId="{98BAAC1C-0840-46E6-9790-FEFC75D14AB0}" destId="{9DE2E0AF-2986-46DE-9A62-776C9AB3891C}" srcOrd="2" destOrd="0" parTransId="{FF1BDCB5-6E05-4632-89A4-C339CE710D34}" sibTransId="{40DED763-A519-4402-BD59-0FA9936B72CD}"/>
    <dgm:cxn modelId="{1F9FE7CA-5A4E-43C9-8B62-3D74A5EB5D8E}" type="presOf" srcId="{B8E761A8-587D-4C06-B356-FF4DD0EEBADD}" destId="{FB91FA85-61BE-4321-887E-05189A863886}" srcOrd="0" destOrd="0" presId="urn:microsoft.com/office/officeart/2005/8/layout/default"/>
    <dgm:cxn modelId="{B94907CC-008C-43A4-A494-E93C7DC0A127}" srcId="{98BAAC1C-0840-46E6-9790-FEFC75D14AB0}" destId="{D2E7CC88-3170-41C0-BB6A-E8B5C28F7E28}" srcOrd="0" destOrd="0" parTransId="{EAD10E0C-487A-45AB-BF04-EFED5DABAD6C}" sibTransId="{D1E548D4-5EBA-4003-A5B1-0DEB71E0E568}"/>
    <dgm:cxn modelId="{B7C9D2D3-1C5C-4771-98B4-D5BEADE2C002}" srcId="{98BAAC1C-0840-46E6-9790-FEFC75D14AB0}" destId="{13D8D04F-BDC7-4D2F-8B0E-5B217EF7A2C9}" srcOrd="1" destOrd="0" parTransId="{9AD4C194-A3A6-41D5-AE5D-BC1656861ECC}" sibTransId="{85F6E5E7-6E7C-4476-AB1C-E91EBF5817CB}"/>
    <dgm:cxn modelId="{C906DDEB-686D-4E23-A17D-9D66FA3886AB}" type="presOf" srcId="{D2E7CC88-3170-41C0-BB6A-E8B5C28F7E28}" destId="{BD3FF0BF-89D3-4014-ACBF-17D7255B02B3}" srcOrd="0" destOrd="0" presId="urn:microsoft.com/office/officeart/2005/8/layout/default"/>
    <dgm:cxn modelId="{7ABF0294-1402-48BF-A744-58CA19DFD48D}" type="presParOf" srcId="{04F7459E-B852-40E4-99BE-23C875FDE2F5}" destId="{BD3FF0BF-89D3-4014-ACBF-17D7255B02B3}" srcOrd="0" destOrd="0" presId="urn:microsoft.com/office/officeart/2005/8/layout/default"/>
    <dgm:cxn modelId="{FB170380-87E4-4E53-BC2A-37251B347FC4}" type="presParOf" srcId="{04F7459E-B852-40E4-99BE-23C875FDE2F5}" destId="{446C091A-4617-4346-BA87-74A2B28A18C7}" srcOrd="1" destOrd="0" presId="urn:microsoft.com/office/officeart/2005/8/layout/default"/>
    <dgm:cxn modelId="{42B70090-A4D4-436C-9C9D-710B2794C983}" type="presParOf" srcId="{04F7459E-B852-40E4-99BE-23C875FDE2F5}" destId="{D7A334A2-C124-4852-9E53-5F16DB7432D5}" srcOrd="2" destOrd="0" presId="urn:microsoft.com/office/officeart/2005/8/layout/default"/>
    <dgm:cxn modelId="{8EE6DEB9-A897-4A90-B8C1-DAE6D5A7D625}" type="presParOf" srcId="{04F7459E-B852-40E4-99BE-23C875FDE2F5}" destId="{EA618AFF-6ECB-470B-A5C9-ABA79B83DDA6}" srcOrd="3" destOrd="0" presId="urn:microsoft.com/office/officeart/2005/8/layout/default"/>
    <dgm:cxn modelId="{C0A30532-CBA5-48A9-BBC5-83DEB9764C17}" type="presParOf" srcId="{04F7459E-B852-40E4-99BE-23C875FDE2F5}" destId="{044937EE-88AD-46F7-B1F5-7A90EE4F7165}" srcOrd="4" destOrd="0" presId="urn:microsoft.com/office/officeart/2005/8/layout/default"/>
    <dgm:cxn modelId="{9CDF4B4D-05A6-4D44-9382-42E973330F2B}" type="presParOf" srcId="{04F7459E-B852-40E4-99BE-23C875FDE2F5}" destId="{E6119582-52AE-4AF6-BC93-A15B6D9932D2}" srcOrd="5" destOrd="0" presId="urn:microsoft.com/office/officeart/2005/8/layout/default"/>
    <dgm:cxn modelId="{AABC4B93-374A-40F7-9BB7-9CD1C32E5572}" type="presParOf" srcId="{04F7459E-B852-40E4-99BE-23C875FDE2F5}" destId="{FB91FA85-61BE-4321-887E-05189A863886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A90829F-4E9A-4413-BDF8-CD54D9BCD2D4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0595A83-AF7E-4456-9C9D-2868FC30150B}">
      <dgm:prSet/>
      <dgm:spPr/>
      <dgm:t>
        <a:bodyPr/>
        <a:lstStyle/>
        <a:p>
          <a:endParaRPr lang="en-US" dirty="0"/>
        </a:p>
      </dgm:t>
    </dgm:pt>
    <dgm:pt modelId="{E92EBEC6-BEE8-49C7-A73D-C90EE7C39D18}" type="parTrans" cxnId="{E00837D4-E223-42FA-A598-54DF4C56317A}">
      <dgm:prSet/>
      <dgm:spPr/>
      <dgm:t>
        <a:bodyPr/>
        <a:lstStyle/>
        <a:p>
          <a:endParaRPr lang="en-US"/>
        </a:p>
      </dgm:t>
    </dgm:pt>
    <dgm:pt modelId="{75427E40-FDAF-4297-B787-06097ADE666E}" type="sibTrans" cxnId="{E00837D4-E223-42FA-A598-54DF4C56317A}">
      <dgm:prSet phldrT="01" phldr="0"/>
      <dgm:spPr>
        <a:noFill/>
        <a:ln>
          <a:noFill/>
        </a:ln>
      </dgm:spPr>
      <dgm:t>
        <a:bodyPr/>
        <a:lstStyle/>
        <a:p>
          <a:endParaRPr lang="en-US" dirty="0"/>
        </a:p>
      </dgm:t>
    </dgm:pt>
    <dgm:pt modelId="{19FFC76C-D16B-44A8-BBEF-3CE3E410E35C}">
      <dgm:prSet/>
      <dgm:spPr/>
      <dgm:t>
        <a:bodyPr/>
        <a:lstStyle/>
        <a:p>
          <a:endParaRPr lang="en-US" dirty="0"/>
        </a:p>
      </dgm:t>
    </dgm:pt>
    <dgm:pt modelId="{046EECDE-8183-4C3E-BC82-6921B1DFCCB1}" type="parTrans" cxnId="{89B11D8F-4FCB-4741-969A-FBC288ED454B}">
      <dgm:prSet/>
      <dgm:spPr/>
      <dgm:t>
        <a:bodyPr/>
        <a:lstStyle/>
        <a:p>
          <a:endParaRPr lang="en-US"/>
        </a:p>
      </dgm:t>
    </dgm:pt>
    <dgm:pt modelId="{E39BE203-3031-47E3-BE88-8E00E0154478}" type="sibTrans" cxnId="{89B11D8F-4FCB-4741-969A-FBC288ED454B}">
      <dgm:prSet phldrT="02" phldr="0"/>
      <dgm:spPr>
        <a:noFill/>
        <a:ln>
          <a:noFill/>
        </a:ln>
      </dgm:spPr>
      <dgm:t>
        <a:bodyPr/>
        <a:lstStyle/>
        <a:p>
          <a:endParaRPr lang="en-US" dirty="0"/>
        </a:p>
      </dgm:t>
    </dgm:pt>
    <dgm:pt modelId="{47A2B756-D86F-494C-BD11-F015CD61B847}">
      <dgm:prSet/>
      <dgm:spPr/>
      <dgm:t>
        <a:bodyPr/>
        <a:lstStyle/>
        <a:p>
          <a:endParaRPr lang="en-US" dirty="0"/>
        </a:p>
      </dgm:t>
    </dgm:pt>
    <dgm:pt modelId="{A3EEC984-356F-45CF-8671-1BBDF0862B65}" type="parTrans" cxnId="{58704973-4AC2-4AA4-9951-2B11ADE47D2D}">
      <dgm:prSet/>
      <dgm:spPr/>
      <dgm:t>
        <a:bodyPr/>
        <a:lstStyle/>
        <a:p>
          <a:endParaRPr lang="en-US"/>
        </a:p>
      </dgm:t>
    </dgm:pt>
    <dgm:pt modelId="{CF6AD6D2-7B77-4082-8251-D874A7369F98}" type="sibTrans" cxnId="{58704973-4AC2-4AA4-9951-2B11ADE47D2D}">
      <dgm:prSet phldrT="03" phldr="0"/>
      <dgm:spPr>
        <a:noFill/>
        <a:ln>
          <a:noFill/>
        </a:ln>
      </dgm:spPr>
      <dgm:t>
        <a:bodyPr/>
        <a:lstStyle/>
        <a:p>
          <a:endParaRPr lang="en-US" dirty="0"/>
        </a:p>
      </dgm:t>
    </dgm:pt>
    <dgm:pt modelId="{BA61D9E4-976F-4186-812B-3DA3238D3B5E}">
      <dgm:prSet/>
      <dgm:spPr/>
      <dgm:t>
        <a:bodyPr/>
        <a:lstStyle/>
        <a:p>
          <a:endParaRPr lang="en-US" dirty="0"/>
        </a:p>
      </dgm:t>
    </dgm:pt>
    <dgm:pt modelId="{D8E33C96-EED0-4935-9158-85A908C149D2}" type="parTrans" cxnId="{95F38C16-0D64-49EB-B381-EC2DEA10F0B3}">
      <dgm:prSet/>
      <dgm:spPr/>
      <dgm:t>
        <a:bodyPr/>
        <a:lstStyle/>
        <a:p>
          <a:endParaRPr lang="en-US"/>
        </a:p>
      </dgm:t>
    </dgm:pt>
    <dgm:pt modelId="{E5EC51CB-5A69-4FB3-809E-E9EF2349BA1F}" type="sibTrans" cxnId="{95F38C16-0D64-49EB-B381-EC2DEA10F0B3}">
      <dgm:prSet phldrT="04" phldr="0"/>
      <dgm:spPr/>
      <dgm:t>
        <a:bodyPr/>
        <a:lstStyle/>
        <a:p>
          <a:endParaRPr lang="en-US"/>
        </a:p>
      </dgm:t>
    </dgm:pt>
    <dgm:pt modelId="{C377C68A-48BD-4981-A6D0-A81A755FBDB6}" type="pres">
      <dgm:prSet presAssocID="{FA90829F-4E9A-4413-BDF8-CD54D9BCD2D4}" presName="outerComposite" presStyleCnt="0">
        <dgm:presLayoutVars>
          <dgm:chMax val="5"/>
          <dgm:dir/>
          <dgm:resizeHandles val="exact"/>
        </dgm:presLayoutVars>
      </dgm:prSet>
      <dgm:spPr/>
    </dgm:pt>
    <dgm:pt modelId="{F5FD0F85-4E19-4E21-B026-DFCF999FAE79}" type="pres">
      <dgm:prSet presAssocID="{FA90829F-4E9A-4413-BDF8-CD54D9BCD2D4}" presName="dummyMaxCanvas" presStyleCnt="0">
        <dgm:presLayoutVars/>
      </dgm:prSet>
      <dgm:spPr/>
    </dgm:pt>
    <dgm:pt modelId="{01565DD1-DEA4-4273-B113-9DCA705CB8FF}" type="pres">
      <dgm:prSet presAssocID="{FA90829F-4E9A-4413-BDF8-CD54D9BCD2D4}" presName="FourNodes_1" presStyleLbl="node1" presStyleIdx="0" presStyleCnt="4">
        <dgm:presLayoutVars>
          <dgm:bulletEnabled val="1"/>
        </dgm:presLayoutVars>
      </dgm:prSet>
      <dgm:spPr/>
    </dgm:pt>
    <dgm:pt modelId="{6FA0B518-79F8-42BA-8EBE-56B4E9CFDC69}" type="pres">
      <dgm:prSet presAssocID="{FA90829F-4E9A-4413-BDF8-CD54D9BCD2D4}" presName="FourNodes_2" presStyleLbl="node1" presStyleIdx="1" presStyleCnt="4">
        <dgm:presLayoutVars>
          <dgm:bulletEnabled val="1"/>
        </dgm:presLayoutVars>
      </dgm:prSet>
      <dgm:spPr/>
    </dgm:pt>
    <dgm:pt modelId="{E45B2F8B-FE6D-4CA8-9D35-C63C525C16A8}" type="pres">
      <dgm:prSet presAssocID="{FA90829F-4E9A-4413-BDF8-CD54D9BCD2D4}" presName="FourNodes_3" presStyleLbl="node1" presStyleIdx="2" presStyleCnt="4">
        <dgm:presLayoutVars>
          <dgm:bulletEnabled val="1"/>
        </dgm:presLayoutVars>
      </dgm:prSet>
      <dgm:spPr/>
    </dgm:pt>
    <dgm:pt modelId="{4FECAEAA-900F-4BEA-AA2B-003DAF5E5043}" type="pres">
      <dgm:prSet presAssocID="{FA90829F-4E9A-4413-BDF8-CD54D9BCD2D4}" presName="FourNodes_4" presStyleLbl="node1" presStyleIdx="3" presStyleCnt="4">
        <dgm:presLayoutVars>
          <dgm:bulletEnabled val="1"/>
        </dgm:presLayoutVars>
      </dgm:prSet>
      <dgm:spPr/>
    </dgm:pt>
    <dgm:pt modelId="{9032DC71-C886-42A5-BE39-43C61C812451}" type="pres">
      <dgm:prSet presAssocID="{FA90829F-4E9A-4413-BDF8-CD54D9BCD2D4}" presName="FourConn_1-2" presStyleLbl="fgAccFollowNode1" presStyleIdx="0" presStyleCnt="3" custAng="19906953" custScaleY="18198" custLinFactX="-8456" custLinFactNeighborX="-100000" custLinFactNeighborY="-82181">
        <dgm:presLayoutVars>
          <dgm:bulletEnabled val="1"/>
        </dgm:presLayoutVars>
      </dgm:prSet>
      <dgm:spPr/>
    </dgm:pt>
    <dgm:pt modelId="{BEE10BF8-6725-496D-A41B-3D6274F3AC10}" type="pres">
      <dgm:prSet presAssocID="{FA90829F-4E9A-4413-BDF8-CD54D9BCD2D4}" presName="FourConn_2-3" presStyleLbl="fgAccFollowNode1" presStyleIdx="1" presStyleCnt="3" custFlipVert="1" custFlipHor="1" custScaleX="8405" custScaleY="18305" custLinFactNeighborX="-35905" custLinFactNeighborY="-75073">
        <dgm:presLayoutVars>
          <dgm:bulletEnabled val="1"/>
        </dgm:presLayoutVars>
      </dgm:prSet>
      <dgm:spPr/>
    </dgm:pt>
    <dgm:pt modelId="{A71942FF-7631-42CA-AE3C-D5D9FDC0F8E8}" type="pres">
      <dgm:prSet presAssocID="{FA90829F-4E9A-4413-BDF8-CD54D9BCD2D4}" presName="FourConn_3-4" presStyleLbl="fgAccFollowNode1" presStyleIdx="2" presStyleCnt="3" custFlipVert="1" custFlipHor="1" custScaleX="58360" custScaleY="26772">
        <dgm:presLayoutVars>
          <dgm:bulletEnabled val="1"/>
        </dgm:presLayoutVars>
      </dgm:prSet>
      <dgm:spPr/>
    </dgm:pt>
    <dgm:pt modelId="{C2A0B1C7-84FA-44FF-B631-8FA68FDEF2BA}" type="pres">
      <dgm:prSet presAssocID="{FA90829F-4E9A-4413-BDF8-CD54D9BCD2D4}" presName="FourNodes_1_text" presStyleLbl="node1" presStyleIdx="3" presStyleCnt="4">
        <dgm:presLayoutVars>
          <dgm:bulletEnabled val="1"/>
        </dgm:presLayoutVars>
      </dgm:prSet>
      <dgm:spPr/>
    </dgm:pt>
    <dgm:pt modelId="{4CC27FBB-BAB7-48DB-9BF4-65327A82476D}" type="pres">
      <dgm:prSet presAssocID="{FA90829F-4E9A-4413-BDF8-CD54D9BCD2D4}" presName="FourNodes_2_text" presStyleLbl="node1" presStyleIdx="3" presStyleCnt="4">
        <dgm:presLayoutVars>
          <dgm:bulletEnabled val="1"/>
        </dgm:presLayoutVars>
      </dgm:prSet>
      <dgm:spPr/>
    </dgm:pt>
    <dgm:pt modelId="{F642A89D-27E6-42D0-81CD-899A112745F9}" type="pres">
      <dgm:prSet presAssocID="{FA90829F-4E9A-4413-BDF8-CD54D9BCD2D4}" presName="FourNodes_3_text" presStyleLbl="node1" presStyleIdx="3" presStyleCnt="4">
        <dgm:presLayoutVars>
          <dgm:bulletEnabled val="1"/>
        </dgm:presLayoutVars>
      </dgm:prSet>
      <dgm:spPr/>
    </dgm:pt>
    <dgm:pt modelId="{4F6FDB30-BC20-48AE-A156-98548AD25E92}" type="pres">
      <dgm:prSet presAssocID="{FA90829F-4E9A-4413-BDF8-CD54D9BCD2D4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9764304-E2F8-41D2-B527-EC9636D4CB8A}" type="presOf" srcId="{10595A83-AF7E-4456-9C9D-2868FC30150B}" destId="{01565DD1-DEA4-4273-B113-9DCA705CB8FF}" srcOrd="0" destOrd="0" presId="urn:microsoft.com/office/officeart/2005/8/layout/vProcess5"/>
    <dgm:cxn modelId="{4B04950E-0B93-4CAD-AA01-4387439A9E3C}" type="presOf" srcId="{47A2B756-D86F-494C-BD11-F015CD61B847}" destId="{F642A89D-27E6-42D0-81CD-899A112745F9}" srcOrd="1" destOrd="0" presId="urn:microsoft.com/office/officeart/2005/8/layout/vProcess5"/>
    <dgm:cxn modelId="{95F38C16-0D64-49EB-B381-EC2DEA10F0B3}" srcId="{FA90829F-4E9A-4413-BDF8-CD54D9BCD2D4}" destId="{BA61D9E4-976F-4186-812B-3DA3238D3B5E}" srcOrd="3" destOrd="0" parTransId="{D8E33C96-EED0-4935-9158-85A908C149D2}" sibTransId="{E5EC51CB-5A69-4FB3-809E-E9EF2349BA1F}"/>
    <dgm:cxn modelId="{E099901A-D520-46AE-AEA0-A887ABB52E8D}" type="presOf" srcId="{FA90829F-4E9A-4413-BDF8-CD54D9BCD2D4}" destId="{C377C68A-48BD-4981-A6D0-A81A755FBDB6}" srcOrd="0" destOrd="0" presId="urn:microsoft.com/office/officeart/2005/8/layout/vProcess5"/>
    <dgm:cxn modelId="{64561328-1FE9-46F7-BC42-97C5086D7626}" type="presOf" srcId="{CF6AD6D2-7B77-4082-8251-D874A7369F98}" destId="{A71942FF-7631-42CA-AE3C-D5D9FDC0F8E8}" srcOrd="0" destOrd="0" presId="urn:microsoft.com/office/officeart/2005/8/layout/vProcess5"/>
    <dgm:cxn modelId="{58E2BC49-C1A2-48E2-B3D1-9D86DA60B2A6}" type="presOf" srcId="{19FFC76C-D16B-44A8-BBEF-3CE3E410E35C}" destId="{6FA0B518-79F8-42BA-8EBE-56B4E9CFDC69}" srcOrd="0" destOrd="0" presId="urn:microsoft.com/office/officeart/2005/8/layout/vProcess5"/>
    <dgm:cxn modelId="{58704973-4AC2-4AA4-9951-2B11ADE47D2D}" srcId="{FA90829F-4E9A-4413-BDF8-CD54D9BCD2D4}" destId="{47A2B756-D86F-494C-BD11-F015CD61B847}" srcOrd="2" destOrd="0" parTransId="{A3EEC984-356F-45CF-8671-1BBDF0862B65}" sibTransId="{CF6AD6D2-7B77-4082-8251-D874A7369F98}"/>
    <dgm:cxn modelId="{A2AE3E57-F378-4CF5-9C6D-66A251DB3007}" type="presOf" srcId="{19FFC76C-D16B-44A8-BBEF-3CE3E410E35C}" destId="{4CC27FBB-BAB7-48DB-9BF4-65327A82476D}" srcOrd="1" destOrd="0" presId="urn:microsoft.com/office/officeart/2005/8/layout/vProcess5"/>
    <dgm:cxn modelId="{60D46A86-D284-4DED-BAB5-254FA1729BE3}" type="presOf" srcId="{BA61D9E4-976F-4186-812B-3DA3238D3B5E}" destId="{4F6FDB30-BC20-48AE-A156-98548AD25E92}" srcOrd="1" destOrd="0" presId="urn:microsoft.com/office/officeart/2005/8/layout/vProcess5"/>
    <dgm:cxn modelId="{89B11D8F-4FCB-4741-969A-FBC288ED454B}" srcId="{FA90829F-4E9A-4413-BDF8-CD54D9BCD2D4}" destId="{19FFC76C-D16B-44A8-BBEF-3CE3E410E35C}" srcOrd="1" destOrd="0" parTransId="{046EECDE-8183-4C3E-BC82-6921B1DFCCB1}" sibTransId="{E39BE203-3031-47E3-BE88-8E00E0154478}"/>
    <dgm:cxn modelId="{4EAF3195-23ED-4572-9E09-6312A40BE5A4}" type="presOf" srcId="{E39BE203-3031-47E3-BE88-8E00E0154478}" destId="{BEE10BF8-6725-496D-A41B-3D6274F3AC10}" srcOrd="0" destOrd="0" presId="urn:microsoft.com/office/officeart/2005/8/layout/vProcess5"/>
    <dgm:cxn modelId="{D5D68C97-7780-494E-A12A-3BBCCA5C9D30}" type="presOf" srcId="{75427E40-FDAF-4297-B787-06097ADE666E}" destId="{9032DC71-C886-42A5-BE39-43C61C812451}" srcOrd="0" destOrd="0" presId="urn:microsoft.com/office/officeart/2005/8/layout/vProcess5"/>
    <dgm:cxn modelId="{35E330B1-0F87-4F35-BE73-95A208087727}" type="presOf" srcId="{BA61D9E4-976F-4186-812B-3DA3238D3B5E}" destId="{4FECAEAA-900F-4BEA-AA2B-003DAF5E5043}" srcOrd="0" destOrd="0" presId="urn:microsoft.com/office/officeart/2005/8/layout/vProcess5"/>
    <dgm:cxn modelId="{E00837D4-E223-42FA-A598-54DF4C56317A}" srcId="{FA90829F-4E9A-4413-BDF8-CD54D9BCD2D4}" destId="{10595A83-AF7E-4456-9C9D-2868FC30150B}" srcOrd="0" destOrd="0" parTransId="{E92EBEC6-BEE8-49C7-A73D-C90EE7C39D18}" sibTransId="{75427E40-FDAF-4297-B787-06097ADE666E}"/>
    <dgm:cxn modelId="{03E63DE4-D4CF-405D-9804-9DF3C527E563}" type="presOf" srcId="{47A2B756-D86F-494C-BD11-F015CD61B847}" destId="{E45B2F8B-FE6D-4CA8-9D35-C63C525C16A8}" srcOrd="0" destOrd="0" presId="urn:microsoft.com/office/officeart/2005/8/layout/vProcess5"/>
    <dgm:cxn modelId="{39EC0AEE-5A2D-4267-BA30-A4EE3B3BE228}" type="presOf" srcId="{10595A83-AF7E-4456-9C9D-2868FC30150B}" destId="{C2A0B1C7-84FA-44FF-B631-8FA68FDEF2BA}" srcOrd="1" destOrd="0" presId="urn:microsoft.com/office/officeart/2005/8/layout/vProcess5"/>
    <dgm:cxn modelId="{2A4173D5-57D1-46AC-923E-A23754C15E3E}" type="presParOf" srcId="{C377C68A-48BD-4981-A6D0-A81A755FBDB6}" destId="{F5FD0F85-4E19-4E21-B026-DFCF999FAE79}" srcOrd="0" destOrd="0" presId="urn:microsoft.com/office/officeart/2005/8/layout/vProcess5"/>
    <dgm:cxn modelId="{6ADC7086-D4E8-48C3-9462-A06AF45E2954}" type="presParOf" srcId="{C377C68A-48BD-4981-A6D0-A81A755FBDB6}" destId="{01565DD1-DEA4-4273-B113-9DCA705CB8FF}" srcOrd="1" destOrd="0" presId="urn:microsoft.com/office/officeart/2005/8/layout/vProcess5"/>
    <dgm:cxn modelId="{5B534FBF-873D-4FA3-9518-7E22FE266D08}" type="presParOf" srcId="{C377C68A-48BD-4981-A6D0-A81A755FBDB6}" destId="{6FA0B518-79F8-42BA-8EBE-56B4E9CFDC69}" srcOrd="2" destOrd="0" presId="urn:microsoft.com/office/officeart/2005/8/layout/vProcess5"/>
    <dgm:cxn modelId="{BB1EBB4E-770E-48E7-8402-1307A429A4C4}" type="presParOf" srcId="{C377C68A-48BD-4981-A6D0-A81A755FBDB6}" destId="{E45B2F8B-FE6D-4CA8-9D35-C63C525C16A8}" srcOrd="3" destOrd="0" presId="urn:microsoft.com/office/officeart/2005/8/layout/vProcess5"/>
    <dgm:cxn modelId="{8FDE993C-645A-4663-8A01-DE9ACCE7D5E7}" type="presParOf" srcId="{C377C68A-48BD-4981-A6D0-A81A755FBDB6}" destId="{4FECAEAA-900F-4BEA-AA2B-003DAF5E5043}" srcOrd="4" destOrd="0" presId="urn:microsoft.com/office/officeart/2005/8/layout/vProcess5"/>
    <dgm:cxn modelId="{5B6AD2AA-177D-43B1-BA3C-E42D77A661A9}" type="presParOf" srcId="{C377C68A-48BD-4981-A6D0-A81A755FBDB6}" destId="{9032DC71-C886-42A5-BE39-43C61C812451}" srcOrd="5" destOrd="0" presId="urn:microsoft.com/office/officeart/2005/8/layout/vProcess5"/>
    <dgm:cxn modelId="{59A0CE1B-B41F-4392-8682-454936715064}" type="presParOf" srcId="{C377C68A-48BD-4981-A6D0-A81A755FBDB6}" destId="{BEE10BF8-6725-496D-A41B-3D6274F3AC10}" srcOrd="6" destOrd="0" presId="urn:microsoft.com/office/officeart/2005/8/layout/vProcess5"/>
    <dgm:cxn modelId="{AC490712-FA98-4163-87DE-BA63CC97AF5B}" type="presParOf" srcId="{C377C68A-48BD-4981-A6D0-A81A755FBDB6}" destId="{A71942FF-7631-42CA-AE3C-D5D9FDC0F8E8}" srcOrd="7" destOrd="0" presId="urn:microsoft.com/office/officeart/2005/8/layout/vProcess5"/>
    <dgm:cxn modelId="{A4637735-C6D3-4DAF-B7EC-6C4B74EB731A}" type="presParOf" srcId="{C377C68A-48BD-4981-A6D0-A81A755FBDB6}" destId="{C2A0B1C7-84FA-44FF-B631-8FA68FDEF2BA}" srcOrd="8" destOrd="0" presId="urn:microsoft.com/office/officeart/2005/8/layout/vProcess5"/>
    <dgm:cxn modelId="{2D717780-144D-4DD2-85AF-FB1B8F0A6E08}" type="presParOf" srcId="{C377C68A-48BD-4981-A6D0-A81A755FBDB6}" destId="{4CC27FBB-BAB7-48DB-9BF4-65327A82476D}" srcOrd="9" destOrd="0" presId="urn:microsoft.com/office/officeart/2005/8/layout/vProcess5"/>
    <dgm:cxn modelId="{1E7F2733-F9B0-4430-B8B8-1191C36BDCF5}" type="presParOf" srcId="{C377C68A-48BD-4981-A6D0-A81A755FBDB6}" destId="{F642A89D-27E6-42D0-81CD-899A112745F9}" srcOrd="10" destOrd="0" presId="urn:microsoft.com/office/officeart/2005/8/layout/vProcess5"/>
    <dgm:cxn modelId="{681E9F57-A844-473A-BF01-DC1E7A3210B7}" type="presParOf" srcId="{C377C68A-48BD-4981-A6D0-A81A755FBDB6}" destId="{4F6FDB30-BC20-48AE-A156-98548AD25E92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9B60F9-7737-41BD-A91C-805CB70BAC0A}">
      <dsp:nvSpPr>
        <dsp:cNvPr id="0" name=""/>
        <dsp:cNvSpPr/>
      </dsp:nvSpPr>
      <dsp:spPr>
        <a:xfrm>
          <a:off x="504164" y="3315"/>
          <a:ext cx="2607591" cy="156455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USER</a:t>
          </a:r>
        </a:p>
      </dsp:txBody>
      <dsp:txXfrm>
        <a:off x="504164" y="3315"/>
        <a:ext cx="2607591" cy="1564555"/>
      </dsp:txXfrm>
    </dsp:sp>
    <dsp:sp modelId="{0BB16450-D1EF-4179-B066-C3A15FF69A74}">
      <dsp:nvSpPr>
        <dsp:cNvPr id="0" name=""/>
        <dsp:cNvSpPr/>
      </dsp:nvSpPr>
      <dsp:spPr>
        <a:xfrm>
          <a:off x="3372516" y="3315"/>
          <a:ext cx="2607591" cy="1564555"/>
        </a:xfrm>
        <a:prstGeom prst="rect">
          <a:avLst/>
        </a:prstGeom>
        <a:gradFill rotWithShape="0">
          <a:gsLst>
            <a:gs pos="0">
              <a:schemeClr val="accent5">
                <a:hueOff val="131242"/>
                <a:satOff val="7048"/>
                <a:lumOff val="-2549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131242"/>
                <a:satOff val="7048"/>
                <a:lumOff val="-2549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PASS</a:t>
          </a:r>
        </a:p>
      </dsp:txBody>
      <dsp:txXfrm>
        <a:off x="3372516" y="3315"/>
        <a:ext cx="2607591" cy="1564555"/>
      </dsp:txXfrm>
    </dsp:sp>
    <dsp:sp modelId="{0FBFCB26-F6D8-403E-947D-D3BEE41182C3}">
      <dsp:nvSpPr>
        <dsp:cNvPr id="0" name=""/>
        <dsp:cNvSpPr/>
      </dsp:nvSpPr>
      <dsp:spPr>
        <a:xfrm>
          <a:off x="6240867" y="3315"/>
          <a:ext cx="2607591" cy="1564555"/>
        </a:xfrm>
        <a:prstGeom prst="rect">
          <a:avLst/>
        </a:prstGeom>
        <a:gradFill rotWithShape="0">
          <a:gsLst>
            <a:gs pos="0">
              <a:schemeClr val="accent5">
                <a:hueOff val="262483"/>
                <a:satOff val="14096"/>
                <a:lumOff val="-50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262483"/>
                <a:satOff val="14096"/>
                <a:lumOff val="-50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STAT</a:t>
          </a:r>
        </a:p>
      </dsp:txBody>
      <dsp:txXfrm>
        <a:off x="6240867" y="3315"/>
        <a:ext cx="2607591" cy="1564555"/>
      </dsp:txXfrm>
    </dsp:sp>
    <dsp:sp modelId="{76DAB891-2BED-46CD-85DA-E12188FF8715}">
      <dsp:nvSpPr>
        <dsp:cNvPr id="0" name=""/>
        <dsp:cNvSpPr/>
      </dsp:nvSpPr>
      <dsp:spPr>
        <a:xfrm>
          <a:off x="504164" y="1828629"/>
          <a:ext cx="2607591" cy="1564555"/>
        </a:xfrm>
        <a:prstGeom prst="rect">
          <a:avLst/>
        </a:prstGeom>
        <a:gradFill rotWithShape="0">
          <a:gsLst>
            <a:gs pos="0">
              <a:schemeClr val="accent5">
                <a:hueOff val="393725"/>
                <a:satOff val="21144"/>
                <a:lumOff val="-7647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393725"/>
                <a:satOff val="21144"/>
                <a:lumOff val="-7647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STAT</a:t>
          </a:r>
        </a:p>
      </dsp:txBody>
      <dsp:txXfrm>
        <a:off x="504164" y="1828629"/>
        <a:ext cx="2607591" cy="1564555"/>
      </dsp:txXfrm>
    </dsp:sp>
    <dsp:sp modelId="{1056FE96-8782-4041-8FC8-20B9D3149758}">
      <dsp:nvSpPr>
        <dsp:cNvPr id="0" name=""/>
        <dsp:cNvSpPr/>
      </dsp:nvSpPr>
      <dsp:spPr>
        <a:xfrm>
          <a:off x="3358800" y="1829146"/>
          <a:ext cx="2607591" cy="1564555"/>
        </a:xfrm>
        <a:prstGeom prst="rect">
          <a:avLst/>
        </a:prstGeom>
        <a:gradFill rotWithShape="0">
          <a:gsLst>
            <a:gs pos="0">
              <a:schemeClr val="accent5">
                <a:hueOff val="524966"/>
                <a:satOff val="28192"/>
                <a:lumOff val="-10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524966"/>
                <a:satOff val="28192"/>
                <a:lumOff val="-10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LIST</a:t>
          </a:r>
        </a:p>
      </dsp:txBody>
      <dsp:txXfrm>
        <a:off x="3358800" y="1829146"/>
        <a:ext cx="2607591" cy="1564555"/>
      </dsp:txXfrm>
    </dsp:sp>
    <dsp:sp modelId="{46B3F93B-A019-4AFF-B8E1-02B9028819EF}">
      <dsp:nvSpPr>
        <dsp:cNvPr id="0" name=""/>
        <dsp:cNvSpPr/>
      </dsp:nvSpPr>
      <dsp:spPr>
        <a:xfrm>
          <a:off x="6273748" y="1826142"/>
          <a:ext cx="2607591" cy="1564555"/>
        </a:xfrm>
        <a:prstGeom prst="rect">
          <a:avLst/>
        </a:prstGeom>
        <a:gradFill rotWithShape="0">
          <a:gsLst>
            <a:gs pos="0">
              <a:schemeClr val="accent5">
                <a:hueOff val="656208"/>
                <a:satOff val="35240"/>
                <a:lumOff val="-12745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656208"/>
                <a:satOff val="35240"/>
                <a:lumOff val="-12745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RETR</a:t>
          </a:r>
        </a:p>
      </dsp:txBody>
      <dsp:txXfrm>
        <a:off x="6273748" y="1826142"/>
        <a:ext cx="2607591" cy="1564555"/>
      </dsp:txXfrm>
    </dsp:sp>
    <dsp:sp modelId="{E7B191D4-4B5B-4CBB-AE41-17F20C327BCF}">
      <dsp:nvSpPr>
        <dsp:cNvPr id="0" name=""/>
        <dsp:cNvSpPr/>
      </dsp:nvSpPr>
      <dsp:spPr>
        <a:xfrm>
          <a:off x="3366805" y="3643023"/>
          <a:ext cx="2607591" cy="1564555"/>
        </a:xfrm>
        <a:prstGeom prst="rect">
          <a:avLst/>
        </a:prstGeom>
        <a:gradFill rotWithShape="0">
          <a:gsLst>
            <a:gs pos="0">
              <a:schemeClr val="accent5">
                <a:hueOff val="787450"/>
                <a:satOff val="42288"/>
                <a:lumOff val="-15294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787450"/>
                <a:satOff val="42288"/>
                <a:lumOff val="-15294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QUIT</a:t>
          </a:r>
        </a:p>
      </dsp:txBody>
      <dsp:txXfrm>
        <a:off x="3366805" y="3643023"/>
        <a:ext cx="2607591" cy="15645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FF0BF-89D3-4014-ACBF-17D7255B02B3}">
      <dsp:nvSpPr>
        <dsp:cNvPr id="0" name=""/>
        <dsp:cNvSpPr/>
      </dsp:nvSpPr>
      <dsp:spPr>
        <a:xfrm>
          <a:off x="818" y="214864"/>
          <a:ext cx="3193644" cy="191618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MAKE</a:t>
          </a:r>
        </a:p>
      </dsp:txBody>
      <dsp:txXfrm>
        <a:off x="818" y="214864"/>
        <a:ext cx="3193644" cy="1916186"/>
      </dsp:txXfrm>
    </dsp:sp>
    <dsp:sp modelId="{D7A334A2-C124-4852-9E53-5F16DB7432D5}">
      <dsp:nvSpPr>
        <dsp:cNvPr id="0" name=""/>
        <dsp:cNvSpPr/>
      </dsp:nvSpPr>
      <dsp:spPr>
        <a:xfrm>
          <a:off x="3513828" y="214864"/>
          <a:ext cx="3193644" cy="1916186"/>
        </a:xfrm>
        <a:prstGeom prst="rect">
          <a:avLst/>
        </a:prstGeom>
        <a:solidFill>
          <a:schemeClr val="accent5">
            <a:hueOff val="262483"/>
            <a:satOff val="14096"/>
            <a:lumOff val="-5098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SEND</a:t>
          </a:r>
        </a:p>
      </dsp:txBody>
      <dsp:txXfrm>
        <a:off x="3513828" y="214864"/>
        <a:ext cx="3193644" cy="1916186"/>
      </dsp:txXfrm>
    </dsp:sp>
    <dsp:sp modelId="{044937EE-88AD-46F7-B1F5-7A90EE4F7165}">
      <dsp:nvSpPr>
        <dsp:cNvPr id="0" name=""/>
        <dsp:cNvSpPr/>
      </dsp:nvSpPr>
      <dsp:spPr>
        <a:xfrm>
          <a:off x="818" y="2450416"/>
          <a:ext cx="3193644" cy="1916186"/>
        </a:xfrm>
        <a:prstGeom prst="rect">
          <a:avLst/>
        </a:prstGeom>
        <a:solidFill>
          <a:schemeClr val="accent5">
            <a:hueOff val="524966"/>
            <a:satOff val="28192"/>
            <a:lumOff val="-10196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RSET</a:t>
          </a:r>
        </a:p>
      </dsp:txBody>
      <dsp:txXfrm>
        <a:off x="818" y="2450416"/>
        <a:ext cx="3193644" cy="1916186"/>
      </dsp:txXfrm>
    </dsp:sp>
    <dsp:sp modelId="{FB91FA85-61BE-4321-887E-05189A863886}">
      <dsp:nvSpPr>
        <dsp:cNvPr id="0" name=""/>
        <dsp:cNvSpPr/>
      </dsp:nvSpPr>
      <dsp:spPr>
        <a:xfrm>
          <a:off x="3513828" y="2450416"/>
          <a:ext cx="3193644" cy="1916186"/>
        </a:xfrm>
        <a:prstGeom prst="rect">
          <a:avLst/>
        </a:prstGeom>
        <a:solidFill>
          <a:schemeClr val="accent5">
            <a:hueOff val="787450"/>
            <a:satOff val="42288"/>
            <a:lumOff val="-15294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NOOP</a:t>
          </a:r>
        </a:p>
      </dsp:txBody>
      <dsp:txXfrm>
        <a:off x="3513828" y="2450416"/>
        <a:ext cx="3193644" cy="19161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565DD1-DEA4-4273-B113-9DCA705CB8FF}">
      <dsp:nvSpPr>
        <dsp:cNvPr id="0" name=""/>
        <dsp:cNvSpPr/>
      </dsp:nvSpPr>
      <dsp:spPr>
        <a:xfrm>
          <a:off x="0" y="0"/>
          <a:ext cx="8576051" cy="8368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900" kern="1200" dirty="0"/>
        </a:p>
      </dsp:txBody>
      <dsp:txXfrm>
        <a:off x="24511" y="24511"/>
        <a:ext cx="7602289" cy="787846"/>
      </dsp:txXfrm>
    </dsp:sp>
    <dsp:sp modelId="{6FA0B518-79F8-42BA-8EBE-56B4E9CFDC69}">
      <dsp:nvSpPr>
        <dsp:cNvPr id="0" name=""/>
        <dsp:cNvSpPr/>
      </dsp:nvSpPr>
      <dsp:spPr>
        <a:xfrm>
          <a:off x="718244" y="989026"/>
          <a:ext cx="8576051" cy="8368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900" kern="1200" dirty="0"/>
        </a:p>
      </dsp:txBody>
      <dsp:txXfrm>
        <a:off x="742755" y="1013537"/>
        <a:ext cx="7264820" cy="787846"/>
      </dsp:txXfrm>
    </dsp:sp>
    <dsp:sp modelId="{E45B2F8B-FE6D-4CA8-9D35-C63C525C16A8}">
      <dsp:nvSpPr>
        <dsp:cNvPr id="0" name=""/>
        <dsp:cNvSpPr/>
      </dsp:nvSpPr>
      <dsp:spPr>
        <a:xfrm>
          <a:off x="1425768" y="1978052"/>
          <a:ext cx="8576051" cy="8368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900" kern="1200" dirty="0"/>
        </a:p>
      </dsp:txBody>
      <dsp:txXfrm>
        <a:off x="1450279" y="2002563"/>
        <a:ext cx="7275540" cy="787846"/>
      </dsp:txXfrm>
    </dsp:sp>
    <dsp:sp modelId="{4FECAEAA-900F-4BEA-AA2B-003DAF5E5043}">
      <dsp:nvSpPr>
        <dsp:cNvPr id="0" name=""/>
        <dsp:cNvSpPr/>
      </dsp:nvSpPr>
      <dsp:spPr>
        <a:xfrm>
          <a:off x="2144012" y="2967078"/>
          <a:ext cx="8576051" cy="8368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900" kern="1200" dirty="0"/>
        </a:p>
      </dsp:txBody>
      <dsp:txXfrm>
        <a:off x="2168523" y="2991589"/>
        <a:ext cx="7264820" cy="787846"/>
      </dsp:txXfrm>
    </dsp:sp>
    <dsp:sp modelId="{9032DC71-C886-42A5-BE39-43C61C812451}">
      <dsp:nvSpPr>
        <dsp:cNvPr id="0" name=""/>
        <dsp:cNvSpPr/>
      </dsp:nvSpPr>
      <dsp:spPr>
        <a:xfrm rot="19906953">
          <a:off x="7442124" y="416416"/>
          <a:ext cx="543964" cy="98990"/>
        </a:xfrm>
        <a:prstGeom prst="downArrow">
          <a:avLst>
            <a:gd name="adj1" fmla="val 55000"/>
            <a:gd name="adj2" fmla="val 45000"/>
          </a:avLst>
        </a:prstGeom>
        <a:noFill/>
        <a:ln w="9525" cap="flat" cmpd="sng" algn="ctr">
          <a:noFill/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7558724" y="417872"/>
        <a:ext cx="299180" cy="74490"/>
      </dsp:txXfrm>
    </dsp:sp>
    <dsp:sp modelId="{BEE10BF8-6725-496D-A41B-3D6274F3AC10}">
      <dsp:nvSpPr>
        <dsp:cNvPr id="0" name=""/>
        <dsp:cNvSpPr/>
      </dsp:nvSpPr>
      <dsp:spPr>
        <a:xfrm flipH="1" flipV="1">
          <a:off x="8804142" y="1443816"/>
          <a:ext cx="45720" cy="99572"/>
        </a:xfrm>
        <a:prstGeom prst="downArrow">
          <a:avLst>
            <a:gd name="adj1" fmla="val 55000"/>
            <a:gd name="adj2" fmla="val 45000"/>
          </a:avLst>
        </a:prstGeom>
        <a:noFill/>
        <a:ln w="9525" cap="flat" cmpd="sng" algn="ctr">
          <a:noFill/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 rot="10800000">
        <a:off x="8814429" y="1455132"/>
        <a:ext cx="25146" cy="88256"/>
      </dsp:txXfrm>
    </dsp:sp>
    <dsp:sp modelId="{A71942FF-7631-42CA-AE3C-D5D9FDC0F8E8}">
      <dsp:nvSpPr>
        <dsp:cNvPr id="0" name=""/>
        <dsp:cNvSpPr/>
      </dsp:nvSpPr>
      <dsp:spPr>
        <a:xfrm flipH="1" flipV="1">
          <a:off x="9571108" y="2818184"/>
          <a:ext cx="317457" cy="145630"/>
        </a:xfrm>
        <a:prstGeom prst="downArrow">
          <a:avLst>
            <a:gd name="adj1" fmla="val 55000"/>
            <a:gd name="adj2" fmla="val 45000"/>
          </a:avLst>
        </a:prstGeom>
        <a:noFill/>
        <a:ln w="9525" cap="flat" cmpd="sng" algn="ctr">
          <a:noFill/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 dirty="0"/>
        </a:p>
      </dsp:txBody>
      <dsp:txXfrm rot="10800000">
        <a:off x="9642536" y="2854227"/>
        <a:ext cx="174601" cy="1095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60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369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0367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4/12/2021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644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322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4/12/2021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275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4/12/2021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803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4/12/2021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394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4/12/2021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71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4/12/2021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20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4/12/2021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238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4/12/2021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8602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47" r:id="rId6"/>
    <p:sldLayoutId id="2147483752" r:id="rId7"/>
    <p:sldLayoutId id="2147483748" r:id="rId8"/>
    <p:sldLayoutId id="2147483749" r:id="rId9"/>
    <p:sldLayoutId id="2147483750" r:id="rId10"/>
    <p:sldLayoutId id="21474837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0" r:id="rId2"/>
    <p:sldLayoutId id="2147483656" r:id="rId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t="6504" b="9202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3700" dirty="0">
                <a:highlight>
                  <a:srgbClr val="000000"/>
                </a:highlight>
              </a:rPr>
              <a:t>Presentation of Assignment 4</a:t>
            </a:r>
            <a:br>
              <a:rPr lang="en-US" sz="3700" dirty="0">
                <a:highlight>
                  <a:srgbClr val="000000"/>
                </a:highlight>
              </a:rPr>
            </a:br>
            <a:r>
              <a:rPr lang="en-US" sz="3700" dirty="0">
                <a:highlight>
                  <a:srgbClr val="000000"/>
                </a:highlight>
              </a:rPr>
              <a:t>CS421: Spring Midterm 2021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847571"/>
            <a:ext cx="6857999" cy="953029"/>
          </a:xfrm>
        </p:spPr>
        <p:txBody>
          <a:bodyPr>
            <a:normAutofit/>
          </a:bodyPr>
          <a:lstStyle/>
          <a:p>
            <a:r>
              <a:rPr lang="en-US" dirty="0">
                <a:highlight>
                  <a:srgbClr val="000000"/>
                </a:highlight>
              </a:rPr>
              <a:t>Team 4:  Pantelis Mikelli, Michael-Panagiotis Mpofos, Nicolaou Elia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5152AA-2716-4977-B97B-81A44FA75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864100" cy="1183295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Assignment's purpose</a:t>
            </a:r>
            <a:endParaRPr lang="en-CY" sz="3200" b="1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3EB07-1D11-4A83-8841-4D7D40A50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2513" y="1849438"/>
            <a:ext cx="9538665" cy="396504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The purpose of the application is to get acquainted with various advanced technical configurations interrogative responses, interprocess communications, TCP / IP communications and multinomial competition in the language C. 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The second purpose is to do the required work as group in order to implement the program.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Create a server based on POP3 protocol.</a:t>
            </a:r>
            <a:endParaRPr lang="el-GR" sz="2000" dirty="0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8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90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5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59980473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2">
            <a:extLst>
              <a:ext uri="{FF2B5EF4-FFF2-40B4-BE49-F238E27FC236}">
                <a16:creationId xmlns:a16="http://schemas.microsoft.com/office/drawing/2014/main" id="{174E31E4-530B-4247-962C-F46F5F66D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1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8" name="Group 167">
            <a:extLst>
              <a:ext uri="{FF2B5EF4-FFF2-40B4-BE49-F238E27FC236}">
                <a16:creationId xmlns:a16="http://schemas.microsoft.com/office/drawing/2014/main" id="{96FA2727-C33B-44D1-885B-76DC0424E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053888" cy="6858001"/>
            <a:chOff x="-14288" y="0"/>
            <a:chExt cx="12053888" cy="6858001"/>
          </a:xfrm>
        </p:grpSpPr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4A64FD4C-29BA-46E7-AE31-AB38BB694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81" name="Rectangle 5">
                <a:extLst>
                  <a:ext uri="{FF2B5EF4-FFF2-40B4-BE49-F238E27FC236}">
                    <a16:creationId xmlns:a16="http://schemas.microsoft.com/office/drawing/2014/main" id="{A28E5FB6-5905-4F5D-A6CE-E6222C405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82" name="Freeform 6">
                <a:extLst>
                  <a:ext uri="{FF2B5EF4-FFF2-40B4-BE49-F238E27FC236}">
                    <a16:creationId xmlns:a16="http://schemas.microsoft.com/office/drawing/2014/main" id="{F838FE17-378C-4BCE-80C0-FDD1CB074E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3" name="Freeform 7">
                <a:extLst>
                  <a:ext uri="{FF2B5EF4-FFF2-40B4-BE49-F238E27FC236}">
                    <a16:creationId xmlns:a16="http://schemas.microsoft.com/office/drawing/2014/main" id="{12A1474E-6A37-4F4D-A638-DD0EC0A5B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4" name="Freeform 8">
                <a:extLst>
                  <a:ext uri="{FF2B5EF4-FFF2-40B4-BE49-F238E27FC236}">
                    <a16:creationId xmlns:a16="http://schemas.microsoft.com/office/drawing/2014/main" id="{49EA8CC2-4D0F-4C86-9CA9-FC3792FED1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5" name="Freeform 9">
                <a:extLst>
                  <a:ext uri="{FF2B5EF4-FFF2-40B4-BE49-F238E27FC236}">
                    <a16:creationId xmlns:a16="http://schemas.microsoft.com/office/drawing/2014/main" id="{69548BD5-92E6-42BD-9719-16AA005C5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6" name="Freeform 10">
                <a:extLst>
                  <a:ext uri="{FF2B5EF4-FFF2-40B4-BE49-F238E27FC236}">
                    <a16:creationId xmlns:a16="http://schemas.microsoft.com/office/drawing/2014/main" id="{93005965-F240-4349-A563-515973BF0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7" name="Freeform 11">
                <a:extLst>
                  <a:ext uri="{FF2B5EF4-FFF2-40B4-BE49-F238E27FC236}">
                    <a16:creationId xmlns:a16="http://schemas.microsoft.com/office/drawing/2014/main" id="{277A546F-05BB-4274-A6A6-9DACC27AB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8" name="Freeform 12">
                <a:extLst>
                  <a:ext uri="{FF2B5EF4-FFF2-40B4-BE49-F238E27FC236}">
                    <a16:creationId xmlns:a16="http://schemas.microsoft.com/office/drawing/2014/main" id="{7BE7FF91-E18E-41AA-A952-07CB0C02C8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9" name="Freeform 13">
                <a:extLst>
                  <a:ext uri="{FF2B5EF4-FFF2-40B4-BE49-F238E27FC236}">
                    <a16:creationId xmlns:a16="http://schemas.microsoft.com/office/drawing/2014/main" id="{3F6A31AA-E4FB-4DD0-9AB1-BDD994CFA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0" name="Freeform 14">
                <a:extLst>
                  <a:ext uri="{FF2B5EF4-FFF2-40B4-BE49-F238E27FC236}">
                    <a16:creationId xmlns:a16="http://schemas.microsoft.com/office/drawing/2014/main" id="{F99B8398-08D8-4C1E-8D7F-BAFB4D3937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1" name="Freeform 15">
                <a:extLst>
                  <a:ext uri="{FF2B5EF4-FFF2-40B4-BE49-F238E27FC236}">
                    <a16:creationId xmlns:a16="http://schemas.microsoft.com/office/drawing/2014/main" id="{CD3984BB-CCC2-49D9-A80B-9507BE5A91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2" name="Line 16">
                <a:extLst>
                  <a:ext uri="{FF2B5EF4-FFF2-40B4-BE49-F238E27FC236}">
                    <a16:creationId xmlns:a16="http://schemas.microsoft.com/office/drawing/2014/main" id="{78FF7C07-82F5-4A64-9D71-29CBE1B79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93" name="Freeform 17">
                <a:extLst>
                  <a:ext uri="{FF2B5EF4-FFF2-40B4-BE49-F238E27FC236}">
                    <a16:creationId xmlns:a16="http://schemas.microsoft.com/office/drawing/2014/main" id="{7F1773CA-6AE7-4723-B072-CEC5F3829B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4" name="Freeform 18">
                <a:extLst>
                  <a:ext uri="{FF2B5EF4-FFF2-40B4-BE49-F238E27FC236}">
                    <a16:creationId xmlns:a16="http://schemas.microsoft.com/office/drawing/2014/main" id="{D5EC23E0-B877-4A62-B084-5407401FB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5" name="Freeform 19">
                <a:extLst>
                  <a:ext uri="{FF2B5EF4-FFF2-40B4-BE49-F238E27FC236}">
                    <a16:creationId xmlns:a16="http://schemas.microsoft.com/office/drawing/2014/main" id="{633C4B0E-E7C6-4A1A-9D3A-80C8E3C59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6" name="Freeform 20">
                <a:extLst>
                  <a:ext uri="{FF2B5EF4-FFF2-40B4-BE49-F238E27FC236}">
                    <a16:creationId xmlns:a16="http://schemas.microsoft.com/office/drawing/2014/main" id="{AB21372F-73AC-4C69-81F0-0D44D36F6E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7" name="Rectangle 21">
                <a:extLst>
                  <a:ext uri="{FF2B5EF4-FFF2-40B4-BE49-F238E27FC236}">
                    <a16:creationId xmlns:a16="http://schemas.microsoft.com/office/drawing/2014/main" id="{B5619D97-D7A8-4DFF-8AB1-F4B393C1B4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98" name="Freeform 22">
                <a:extLst>
                  <a:ext uri="{FF2B5EF4-FFF2-40B4-BE49-F238E27FC236}">
                    <a16:creationId xmlns:a16="http://schemas.microsoft.com/office/drawing/2014/main" id="{55E03CED-9618-41BB-898B-2FECEFD7B7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9" name="Freeform 23">
                <a:extLst>
                  <a:ext uri="{FF2B5EF4-FFF2-40B4-BE49-F238E27FC236}">
                    <a16:creationId xmlns:a16="http://schemas.microsoft.com/office/drawing/2014/main" id="{78F0A5C5-589E-4053-A41A-FA77210C3D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0" name="Freeform 24">
                <a:extLst>
                  <a:ext uri="{FF2B5EF4-FFF2-40B4-BE49-F238E27FC236}">
                    <a16:creationId xmlns:a16="http://schemas.microsoft.com/office/drawing/2014/main" id="{AC2718F8-15C5-4DAB-B194-AAEE8A205E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1" name="Freeform 25">
                <a:extLst>
                  <a:ext uri="{FF2B5EF4-FFF2-40B4-BE49-F238E27FC236}">
                    <a16:creationId xmlns:a16="http://schemas.microsoft.com/office/drawing/2014/main" id="{23C6608B-EA21-4579-B33F-55E52AC287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2" name="Freeform 26">
                <a:extLst>
                  <a:ext uri="{FF2B5EF4-FFF2-40B4-BE49-F238E27FC236}">
                    <a16:creationId xmlns:a16="http://schemas.microsoft.com/office/drawing/2014/main" id="{4A2FEFA2-D838-4CE1-90BA-B6C2EEB54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3" name="Freeform 27">
                <a:extLst>
                  <a:ext uri="{FF2B5EF4-FFF2-40B4-BE49-F238E27FC236}">
                    <a16:creationId xmlns:a16="http://schemas.microsoft.com/office/drawing/2014/main" id="{1A39CA24-DF18-4FCC-8265-36FC72ED58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4" name="Freeform 28">
                <a:extLst>
                  <a:ext uri="{FF2B5EF4-FFF2-40B4-BE49-F238E27FC236}">
                    <a16:creationId xmlns:a16="http://schemas.microsoft.com/office/drawing/2014/main" id="{50A32DBD-9B22-49C3-A628-A98533FBF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5" name="Freeform 29">
                <a:extLst>
                  <a:ext uri="{FF2B5EF4-FFF2-40B4-BE49-F238E27FC236}">
                    <a16:creationId xmlns:a16="http://schemas.microsoft.com/office/drawing/2014/main" id="{A3C0B30D-BB1A-4B3D-A162-3EBE6267F2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6" name="Freeform 30">
                <a:extLst>
                  <a:ext uri="{FF2B5EF4-FFF2-40B4-BE49-F238E27FC236}">
                    <a16:creationId xmlns:a16="http://schemas.microsoft.com/office/drawing/2014/main" id="{092B125A-1548-445E-8689-07BEEC8155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7" name="Freeform 31">
                <a:extLst>
                  <a:ext uri="{FF2B5EF4-FFF2-40B4-BE49-F238E27FC236}">
                    <a16:creationId xmlns:a16="http://schemas.microsoft.com/office/drawing/2014/main" id="{D6A7D7B9-9A7E-4FD2-A1B4-1C5CFAE549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DB1B0C3F-D935-4306-B5B1-6AA635881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1" name="Freeform 32">
                <a:extLst>
                  <a:ext uri="{FF2B5EF4-FFF2-40B4-BE49-F238E27FC236}">
                    <a16:creationId xmlns:a16="http://schemas.microsoft.com/office/drawing/2014/main" id="{75BC67F5-D485-467A-BCCB-D062EB6DD0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2" name="Freeform 33">
                <a:extLst>
                  <a:ext uri="{FF2B5EF4-FFF2-40B4-BE49-F238E27FC236}">
                    <a16:creationId xmlns:a16="http://schemas.microsoft.com/office/drawing/2014/main" id="{7FB0B620-AB12-4F0B-AD1C-A47A5FBC63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3" name="Freeform 34">
                <a:extLst>
                  <a:ext uri="{FF2B5EF4-FFF2-40B4-BE49-F238E27FC236}">
                    <a16:creationId xmlns:a16="http://schemas.microsoft.com/office/drawing/2014/main" id="{6AEFA891-E591-4F7F-9DBA-FC78E9B8F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4" name="Freeform 35">
                <a:extLst>
                  <a:ext uri="{FF2B5EF4-FFF2-40B4-BE49-F238E27FC236}">
                    <a16:creationId xmlns:a16="http://schemas.microsoft.com/office/drawing/2014/main" id="{78921FFF-4B57-4E33-BE94-5A8BFC95E0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5" name="Freeform 36">
                <a:extLst>
                  <a:ext uri="{FF2B5EF4-FFF2-40B4-BE49-F238E27FC236}">
                    <a16:creationId xmlns:a16="http://schemas.microsoft.com/office/drawing/2014/main" id="{0C4A1658-5AAE-4925-B106-BC0A17862E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6" name="Freeform 37">
                <a:extLst>
                  <a:ext uri="{FF2B5EF4-FFF2-40B4-BE49-F238E27FC236}">
                    <a16:creationId xmlns:a16="http://schemas.microsoft.com/office/drawing/2014/main" id="{DE6DF3EB-099A-427A-A999-3BAF3BCA94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7" name="Freeform 38">
                <a:extLst>
                  <a:ext uri="{FF2B5EF4-FFF2-40B4-BE49-F238E27FC236}">
                    <a16:creationId xmlns:a16="http://schemas.microsoft.com/office/drawing/2014/main" id="{CC595EFE-4690-4B81-83B1-F863B951B0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8" name="Freeform 39">
                <a:extLst>
                  <a:ext uri="{FF2B5EF4-FFF2-40B4-BE49-F238E27FC236}">
                    <a16:creationId xmlns:a16="http://schemas.microsoft.com/office/drawing/2014/main" id="{400FAC39-AEAC-4B54-9694-29D537C203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9" name="Freeform 40">
                <a:extLst>
                  <a:ext uri="{FF2B5EF4-FFF2-40B4-BE49-F238E27FC236}">
                    <a16:creationId xmlns:a16="http://schemas.microsoft.com/office/drawing/2014/main" id="{C61298B0-056E-4D83-B168-1C054A17A0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0" name="Rectangle 41">
                <a:extLst>
                  <a:ext uri="{FF2B5EF4-FFF2-40B4-BE49-F238E27FC236}">
                    <a16:creationId xmlns:a16="http://schemas.microsoft.com/office/drawing/2014/main" id="{9F9E69A2-F9B0-40C2-BDC8-143835426B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1BF1E4F-5E87-4AC7-AE49-6B511B82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837" y="123880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Commands</a:t>
            </a:r>
          </a:p>
        </p:txBody>
      </p:sp>
      <p:graphicFrame>
        <p:nvGraphicFramePr>
          <p:cNvPr id="114" name="Text Placeholder 3">
            <a:extLst>
              <a:ext uri="{FF2B5EF4-FFF2-40B4-BE49-F238E27FC236}">
                <a16:creationId xmlns:a16="http://schemas.microsoft.com/office/drawing/2014/main" id="{E73F3E7A-8169-4E4F-A516-AEF46279FC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3479385"/>
              </p:ext>
            </p:extLst>
          </p:nvPr>
        </p:nvGraphicFramePr>
        <p:xfrm>
          <a:off x="1039262" y="1218673"/>
          <a:ext cx="9352624" cy="52218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1292979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45" name="Group 444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446" name="Group 445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458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59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0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1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2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3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4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5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6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7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8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9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70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1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2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3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4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75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6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7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8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9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0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1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2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3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4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447" name="Group 446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448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9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0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1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2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3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4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5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6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7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486" name="Rectangle 485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8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2F6E3C-670F-445F-848E-1565D6460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9715499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Bonus commands</a:t>
            </a:r>
          </a:p>
        </p:txBody>
      </p:sp>
      <p:grpSp>
        <p:nvGrpSpPr>
          <p:cNvPr id="490" name="Group 489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91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92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3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4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5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6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7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8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9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0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1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2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03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4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5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6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7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08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9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0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1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2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3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4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5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6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7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86" name="Text Placeholder 3">
            <a:extLst>
              <a:ext uri="{FF2B5EF4-FFF2-40B4-BE49-F238E27FC236}">
                <a16:creationId xmlns:a16="http://schemas.microsoft.com/office/drawing/2014/main" id="{76B2FC31-8678-4F1E-BAA4-B84A8D07BD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2983778"/>
              </p:ext>
            </p:extLst>
          </p:nvPr>
        </p:nvGraphicFramePr>
        <p:xfrm>
          <a:off x="2195753" y="1602964"/>
          <a:ext cx="6708292" cy="4581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7699980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8F456-4763-457C-A32E-C4B6A2BA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158" y="432701"/>
            <a:ext cx="9905998" cy="147857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bugs &amp; DIFFICULTIES</a:t>
            </a:r>
            <a:endParaRPr lang="en-CY" b="1" dirty="0">
              <a:solidFill>
                <a:schemeClr val="tx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29903DF-C8A8-432C-A670-EFDB3B746F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0112027"/>
              </p:ext>
            </p:extLst>
          </p:nvPr>
        </p:nvGraphicFramePr>
        <p:xfrm>
          <a:off x="445180" y="1759107"/>
          <a:ext cx="10720064" cy="38039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8288179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AB3D7-DEE7-4BCC-AD61-7AE3AC27C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296657"/>
            <a:ext cx="9905998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Now, we are going to represent you some examples of our program,</a:t>
            </a:r>
            <a:br>
              <a:rPr lang="en-US" sz="4400" b="1" dirty="0">
                <a:solidFill>
                  <a:schemeClr val="tx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4400" b="1" dirty="0">
                <a:solidFill>
                  <a:schemeClr val="tx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with the help of telnet as a client</a:t>
            </a:r>
            <a:endParaRPr lang="en-CY" sz="4400" b="1" dirty="0">
              <a:solidFill>
                <a:schemeClr val="tx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13769"/>
      </p:ext>
    </p:extLst>
  </p:cSld>
  <p:clrMapOvr>
    <a:masterClrMapping/>
  </p:clrMapOvr>
  <p:transition spd="slow">
    <p:wipe/>
  </p:transition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neVTI">
  <a:themeElements>
    <a:clrScheme name="Custom 1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243748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ppt/theme/theme2.xml><?xml version="1.0" encoding="utf-8"?>
<a:theme xmlns:a="http://schemas.openxmlformats.org/drawingml/2006/main" name="Circuit">
  <a:themeElements>
    <a:clrScheme name="Custom 1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243748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121</Words>
  <Application>Microsoft Office PowerPoint</Application>
  <PresentationFormat>Ευρεία οθόνη</PresentationFormat>
  <Paragraphs>21</Paragraphs>
  <Slides>6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5</vt:i4>
      </vt:variant>
      <vt:variant>
        <vt:lpstr>Θέμα</vt:lpstr>
      </vt:variant>
      <vt:variant>
        <vt:i4>2</vt:i4>
      </vt:variant>
      <vt:variant>
        <vt:lpstr>Τίτλοι διαφανειών</vt:lpstr>
      </vt:variant>
      <vt:variant>
        <vt:i4>6</vt:i4>
      </vt:variant>
    </vt:vector>
  </HeadingPairs>
  <TitlesOfParts>
    <vt:vector size="13" baseType="lpstr">
      <vt:lpstr>Arial</vt:lpstr>
      <vt:lpstr>Avenir Next LT Pro</vt:lpstr>
      <vt:lpstr>Calibri</vt:lpstr>
      <vt:lpstr>Posterama</vt:lpstr>
      <vt:lpstr>Tw Cen MT</vt:lpstr>
      <vt:lpstr>SineVTI</vt:lpstr>
      <vt:lpstr>Circuit</vt:lpstr>
      <vt:lpstr>Presentation of Assignment 4 CS421: Spring Midterm 2021</vt:lpstr>
      <vt:lpstr>Assignment's purpose</vt:lpstr>
      <vt:lpstr>Commands</vt:lpstr>
      <vt:lpstr>Bonus commands</vt:lpstr>
      <vt:lpstr>bugs &amp; DIFFICULTIES</vt:lpstr>
      <vt:lpstr>Now, we are going to represent you some examples of our program, with the help of telnet as a client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</dc:title>
  <dc:creator>Elia Nicolaou</dc:creator>
  <cp:lastModifiedBy>Elia Nicolaou</cp:lastModifiedBy>
  <cp:revision>4</cp:revision>
  <dcterms:created xsi:type="dcterms:W3CDTF">2021-04-12T07:50:22Z</dcterms:created>
  <dcterms:modified xsi:type="dcterms:W3CDTF">2021-04-12T08:39:51Z</dcterms:modified>
</cp:coreProperties>
</file>

<file path=docProps/thumbnail.jpeg>
</file>